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0"/>
  </p:notesMasterIdLst>
  <p:sldIdLst>
    <p:sldId id="256" r:id="rId2"/>
    <p:sldId id="257" r:id="rId3"/>
    <p:sldId id="258" r:id="rId4"/>
    <p:sldId id="288" r:id="rId5"/>
    <p:sldId id="260" r:id="rId6"/>
    <p:sldId id="274" r:id="rId7"/>
    <p:sldId id="289" r:id="rId8"/>
    <p:sldId id="261" r:id="rId9"/>
    <p:sldId id="264" r:id="rId10"/>
    <p:sldId id="265" r:id="rId11"/>
    <p:sldId id="263" r:id="rId12"/>
    <p:sldId id="270" r:id="rId13"/>
    <p:sldId id="269" r:id="rId14"/>
    <p:sldId id="267" r:id="rId15"/>
    <p:sldId id="278" r:id="rId16"/>
    <p:sldId id="279" r:id="rId17"/>
    <p:sldId id="280" r:id="rId18"/>
    <p:sldId id="276" r:id="rId19"/>
    <p:sldId id="268" r:id="rId20"/>
    <p:sldId id="281" r:id="rId21"/>
    <p:sldId id="282" r:id="rId22"/>
    <p:sldId id="273" r:id="rId23"/>
    <p:sldId id="284" r:id="rId24"/>
    <p:sldId id="283" r:id="rId25"/>
    <p:sldId id="285" r:id="rId26"/>
    <p:sldId id="286" r:id="rId27"/>
    <p:sldId id="287"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ABA9C-F0DC-480A-AACF-07CD9F34E37D}" v="2" dt="2023-02-21T15:09:20.371"/>
    <p1510:client id="{C61DBD56-0ED8-D064-F480-3D3A7A8AC10A}" v="1" dt="2023-02-21T16:20:03.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uida" userId="85e63c69-8ffb-479b-bb21-6ca8cc50580f" providerId="ADAL" clId="{7FBABA9C-F0DC-480A-AACF-07CD9F34E37D}"/>
    <pc:docChg chg="undo custSel modSld">
      <pc:chgData name="David Guida" userId="85e63c69-8ffb-479b-bb21-6ca8cc50580f" providerId="ADAL" clId="{7FBABA9C-F0DC-480A-AACF-07CD9F34E37D}" dt="2023-02-21T15:09:20.371" v="273" actId="14100"/>
      <pc:docMkLst>
        <pc:docMk/>
      </pc:docMkLst>
      <pc:sldChg chg="modNotesTx">
        <pc:chgData name="David Guida" userId="85e63c69-8ffb-479b-bb21-6ca8cc50580f" providerId="ADAL" clId="{7FBABA9C-F0DC-480A-AACF-07CD9F34E37D}" dt="2023-02-20T19:12:13.781" v="1"/>
        <pc:sldMkLst>
          <pc:docMk/>
          <pc:sldMk cId="182689472" sldId="258"/>
        </pc:sldMkLst>
      </pc:sldChg>
      <pc:sldChg chg="modSp mod">
        <pc:chgData name="David Guida" userId="85e63c69-8ffb-479b-bb21-6ca8cc50580f" providerId="ADAL" clId="{7FBABA9C-F0DC-480A-AACF-07CD9F34E37D}" dt="2023-02-20T19:22:34.903" v="29" actId="6549"/>
        <pc:sldMkLst>
          <pc:docMk/>
          <pc:sldMk cId="330141499" sldId="261"/>
        </pc:sldMkLst>
        <pc:spChg chg="mod">
          <ac:chgData name="David Guida" userId="85e63c69-8ffb-479b-bb21-6ca8cc50580f" providerId="ADAL" clId="{7FBABA9C-F0DC-480A-AACF-07CD9F34E37D}" dt="2023-02-20T19:22:34.903" v="29" actId="6549"/>
          <ac:spMkLst>
            <pc:docMk/>
            <pc:sldMk cId="330141499" sldId="261"/>
            <ac:spMk id="44" creationId="{013DEE21-9ACC-BECB-F6FA-3E131724B825}"/>
          </ac:spMkLst>
        </pc:spChg>
      </pc:sldChg>
      <pc:sldChg chg="modNotesTx">
        <pc:chgData name="David Guida" userId="85e63c69-8ffb-479b-bb21-6ca8cc50580f" providerId="ADAL" clId="{7FBABA9C-F0DC-480A-AACF-07CD9F34E37D}" dt="2023-02-20T19:24:48.435" v="59" actId="113"/>
        <pc:sldMkLst>
          <pc:docMk/>
          <pc:sldMk cId="1167184823" sldId="265"/>
        </pc:sldMkLst>
      </pc:sldChg>
      <pc:sldChg chg="modNotesTx">
        <pc:chgData name="David Guida" userId="85e63c69-8ffb-479b-bb21-6ca8cc50580f" providerId="ADAL" clId="{7FBABA9C-F0DC-480A-AACF-07CD9F34E37D}" dt="2023-02-20T19:43:53.881" v="167" actId="20577"/>
        <pc:sldMkLst>
          <pc:docMk/>
          <pc:sldMk cId="1733337102" sldId="268"/>
        </pc:sldMkLst>
      </pc:sldChg>
      <pc:sldChg chg="modSp mod modNotesTx">
        <pc:chgData name="David Guida" userId="85e63c69-8ffb-479b-bb21-6ca8cc50580f" providerId="ADAL" clId="{7FBABA9C-F0DC-480A-AACF-07CD9F34E37D}" dt="2023-02-21T15:06:55.439" v="272" actId="122"/>
        <pc:sldMkLst>
          <pc:docMk/>
          <pc:sldMk cId="3925582683" sldId="269"/>
        </pc:sldMkLst>
        <pc:spChg chg="mod">
          <ac:chgData name="David Guida" userId="85e63c69-8ffb-479b-bb21-6ca8cc50580f" providerId="ADAL" clId="{7FBABA9C-F0DC-480A-AACF-07CD9F34E37D}" dt="2023-02-21T15:06:55.439" v="272" actId="122"/>
          <ac:spMkLst>
            <pc:docMk/>
            <pc:sldMk cId="3925582683" sldId="269"/>
            <ac:spMk id="2" creationId="{C31BB022-1751-9DA0-D1B5-F6693BFBE42F}"/>
          </ac:spMkLst>
        </pc:spChg>
      </pc:sldChg>
      <pc:sldChg chg="modNotesTx">
        <pc:chgData name="David Guida" userId="85e63c69-8ffb-479b-bb21-6ca8cc50580f" providerId="ADAL" clId="{7FBABA9C-F0DC-480A-AACF-07CD9F34E37D}" dt="2023-02-20T19:47:20.325" v="169" actId="6549"/>
        <pc:sldMkLst>
          <pc:docMk/>
          <pc:sldMk cId="858408539" sldId="273"/>
        </pc:sldMkLst>
      </pc:sldChg>
      <pc:sldChg chg="modNotesTx">
        <pc:chgData name="David Guida" userId="85e63c69-8ffb-479b-bb21-6ca8cc50580f" providerId="ADAL" clId="{7FBABA9C-F0DC-480A-AACF-07CD9F34E37D}" dt="2023-02-20T19:42:45.505" v="130" actId="6549"/>
        <pc:sldMkLst>
          <pc:docMk/>
          <pc:sldMk cId="1864553909" sldId="276"/>
        </pc:sldMkLst>
      </pc:sldChg>
      <pc:sldChg chg="addSp delSp modSp mod">
        <pc:chgData name="David Guida" userId="85e63c69-8ffb-479b-bb21-6ca8cc50580f" providerId="ADAL" clId="{7FBABA9C-F0DC-480A-AACF-07CD9F34E37D}" dt="2023-02-21T15:09:20.371" v="273" actId="14100"/>
        <pc:sldMkLst>
          <pc:docMk/>
          <pc:sldMk cId="3774666524" sldId="279"/>
        </pc:sldMkLst>
        <pc:spChg chg="add mod">
          <ac:chgData name="David Guida" userId="85e63c69-8ffb-479b-bb21-6ca8cc50580f" providerId="ADAL" clId="{7FBABA9C-F0DC-480A-AACF-07CD9F34E37D}" dt="2023-02-20T19:37:40.177" v="108" actId="478"/>
          <ac:spMkLst>
            <pc:docMk/>
            <pc:sldMk cId="3774666524" sldId="279"/>
            <ac:spMk id="4" creationId="{93D3A584-252A-03A3-77D0-D49B51B43D30}"/>
          </ac:spMkLst>
        </pc:spChg>
        <pc:picChg chg="add del mod">
          <ac:chgData name="David Guida" userId="85e63c69-8ffb-479b-bb21-6ca8cc50580f" providerId="ADAL" clId="{7FBABA9C-F0DC-480A-AACF-07CD9F34E37D}" dt="2023-02-20T19:38:34.406" v="111" actId="478"/>
          <ac:picMkLst>
            <pc:docMk/>
            <pc:sldMk cId="3774666524" sldId="279"/>
            <ac:picMk id="6" creationId="{12406A04-1B37-7D33-5949-8B0C4DC27C3E}"/>
          </ac:picMkLst>
        </pc:picChg>
        <pc:picChg chg="add mod">
          <ac:chgData name="David Guida" userId="85e63c69-8ffb-479b-bb21-6ca8cc50580f" providerId="ADAL" clId="{7FBABA9C-F0DC-480A-AACF-07CD9F34E37D}" dt="2023-02-21T15:09:20.371" v="273" actId="14100"/>
          <ac:picMkLst>
            <pc:docMk/>
            <pc:sldMk cId="3774666524" sldId="279"/>
            <ac:picMk id="8" creationId="{572EBEA3-9E3B-EF28-4A3F-C517C65346F6}"/>
          </ac:picMkLst>
        </pc:picChg>
        <pc:picChg chg="del">
          <ac:chgData name="David Guida" userId="85e63c69-8ffb-479b-bb21-6ca8cc50580f" providerId="ADAL" clId="{7FBABA9C-F0DC-480A-AACF-07CD9F34E37D}" dt="2023-02-20T19:37:40.177" v="108" actId="478"/>
          <ac:picMkLst>
            <pc:docMk/>
            <pc:sldMk cId="3774666524" sldId="279"/>
            <ac:picMk id="12" creationId="{C92E5366-D6A0-2EE6-3E25-F9D3F1B18BED}"/>
          </ac:picMkLst>
        </pc:picChg>
      </pc:sldChg>
      <pc:sldChg chg="modNotesTx">
        <pc:chgData name="David Guida" userId="85e63c69-8ffb-479b-bb21-6ca8cc50580f" providerId="ADAL" clId="{7FBABA9C-F0DC-480A-AACF-07CD9F34E37D}" dt="2023-02-20T19:47:51.137" v="265" actId="6549"/>
        <pc:sldMkLst>
          <pc:docMk/>
          <pc:sldMk cId="3141193974" sldId="282"/>
        </pc:sldMkLst>
      </pc:sldChg>
      <pc:sldChg chg="addSp delSp modSp mod setBg">
        <pc:chgData name="David Guida" userId="85e63c69-8ffb-479b-bb21-6ca8cc50580f" providerId="ADAL" clId="{7FBABA9C-F0DC-480A-AACF-07CD9F34E37D}" dt="2023-02-20T19:16:09.282" v="7" actId="962"/>
        <pc:sldMkLst>
          <pc:docMk/>
          <pc:sldMk cId="317995224" sldId="288"/>
        </pc:sldMkLst>
        <pc:spChg chg="add">
          <ac:chgData name="David Guida" userId="85e63c69-8ffb-479b-bb21-6ca8cc50580f" providerId="ADAL" clId="{7FBABA9C-F0DC-480A-AACF-07CD9F34E37D}" dt="2023-02-20T19:15:57.270" v="5" actId="26606"/>
          <ac:spMkLst>
            <pc:docMk/>
            <pc:sldMk cId="317995224" sldId="288"/>
            <ac:spMk id="8" creationId="{14E52492-8507-4736-A7FC-89D7D9E385A0}"/>
          </ac:spMkLst>
        </pc:spChg>
        <pc:picChg chg="add mod">
          <ac:chgData name="David Guida" userId="85e63c69-8ffb-479b-bb21-6ca8cc50580f" providerId="ADAL" clId="{7FBABA9C-F0DC-480A-AACF-07CD9F34E37D}" dt="2023-02-20T19:16:09.282" v="7" actId="962"/>
          <ac:picMkLst>
            <pc:docMk/>
            <pc:sldMk cId="317995224" sldId="288"/>
            <ac:picMk id="3" creationId="{B666D3B1-2EA8-F6D2-0AF7-25E78D4CD92E}"/>
          </ac:picMkLst>
        </pc:picChg>
        <pc:picChg chg="del">
          <ac:chgData name="David Guida" userId="85e63c69-8ffb-479b-bb21-6ca8cc50580f" providerId="ADAL" clId="{7FBABA9C-F0DC-480A-AACF-07CD9F34E37D}" dt="2023-02-20T19:15:49.851" v="2" actId="478"/>
          <ac:picMkLst>
            <pc:docMk/>
            <pc:sldMk cId="317995224" sldId="288"/>
            <ac:picMk id="5" creationId="{7BDFED2A-B915-F4B7-349C-737E37A20216}"/>
          </ac:picMkLst>
        </pc:picChg>
      </pc:sldChg>
      <pc:sldChg chg="modNotesTx">
        <pc:chgData name="David Guida" userId="85e63c69-8ffb-479b-bb21-6ca8cc50580f" providerId="ADAL" clId="{7FBABA9C-F0DC-480A-AACF-07CD9F34E37D}" dt="2023-02-20T19:21:11.324" v="24" actId="113"/>
        <pc:sldMkLst>
          <pc:docMk/>
          <pc:sldMk cId="2573192099" sldId="289"/>
        </pc:sldMkLst>
      </pc:sldChg>
    </pc:docChg>
  </pc:docChgLst>
  <pc:docChgLst>
    <pc:chgData name="David Guida" userId="S::davidguida@microsoft.com::85e63c69-8ffb-479b-bb21-6ca8cc50580f" providerId="AD" clId="Web-{7257482B-F8DC-99E7-FE1E-BBF0A27A75D2}"/>
    <pc:docChg chg="modSld">
      <pc:chgData name="David Guida" userId="S::davidguida@microsoft.com::85e63c69-8ffb-479b-bb21-6ca8cc50580f" providerId="AD" clId="Web-{7257482B-F8DC-99E7-FE1E-BBF0A27A75D2}" dt="2023-02-15T19:04:21.026" v="1324"/>
      <pc:docMkLst>
        <pc:docMk/>
      </pc:docMkLst>
      <pc:sldChg chg="modNotes">
        <pc:chgData name="David Guida" userId="S::davidguida@microsoft.com::85e63c69-8ffb-479b-bb21-6ca8cc50580f" providerId="AD" clId="Web-{7257482B-F8DC-99E7-FE1E-BBF0A27A75D2}" dt="2023-02-15T17:47:59.493" v="4"/>
        <pc:sldMkLst>
          <pc:docMk/>
          <pc:sldMk cId="2477837379" sldId="257"/>
        </pc:sldMkLst>
      </pc:sldChg>
      <pc:sldChg chg="modNotes">
        <pc:chgData name="David Guida" userId="S::davidguida@microsoft.com::85e63c69-8ffb-479b-bb21-6ca8cc50580f" providerId="AD" clId="Web-{7257482B-F8DC-99E7-FE1E-BBF0A27A75D2}" dt="2023-02-15T17:52:56.906" v="406"/>
        <pc:sldMkLst>
          <pc:docMk/>
          <pc:sldMk cId="182689472" sldId="258"/>
        </pc:sldMkLst>
      </pc:sldChg>
      <pc:sldChg chg="modNotes">
        <pc:chgData name="David Guida" userId="S::davidguida@microsoft.com::85e63c69-8ffb-479b-bb21-6ca8cc50580f" providerId="AD" clId="Web-{7257482B-F8DC-99E7-FE1E-BBF0A27A75D2}" dt="2023-02-15T17:53:59.658" v="455"/>
        <pc:sldMkLst>
          <pc:docMk/>
          <pc:sldMk cId="163316953" sldId="259"/>
        </pc:sldMkLst>
      </pc:sldChg>
      <pc:sldChg chg="modNotes">
        <pc:chgData name="David Guida" userId="S::davidguida@microsoft.com::85e63c69-8ffb-479b-bb21-6ca8cc50580f" providerId="AD" clId="Web-{7257482B-F8DC-99E7-FE1E-BBF0A27A75D2}" dt="2023-02-15T18:00:37.043" v="632"/>
        <pc:sldMkLst>
          <pc:docMk/>
          <pc:sldMk cId="3616911544" sldId="260"/>
        </pc:sldMkLst>
      </pc:sldChg>
      <pc:sldChg chg="modNotes">
        <pc:chgData name="David Guida" userId="S::davidguida@microsoft.com::85e63c69-8ffb-479b-bb21-6ca8cc50580f" providerId="AD" clId="Web-{7257482B-F8DC-99E7-FE1E-BBF0A27A75D2}" dt="2023-02-15T19:04:21.026" v="1324"/>
        <pc:sldMkLst>
          <pc:docMk/>
          <pc:sldMk cId="3852433585" sldId="263"/>
        </pc:sldMkLst>
      </pc:sldChg>
    </pc:docChg>
  </pc:docChgLst>
  <pc:docChgLst>
    <pc:chgData name="David Guida" userId="S::davidguida@microsoft.com::85e63c69-8ffb-479b-bb21-6ca8cc50580f" providerId="AD" clId="Web-{851B76EB-CA62-85AA-450E-9F74698B653A}"/>
    <pc:docChg chg="addSld delSld modSld sldOrd">
      <pc:chgData name="David Guida" userId="S::davidguida@microsoft.com::85e63c69-8ffb-479b-bb21-6ca8cc50580f" providerId="AD" clId="Web-{851B76EB-CA62-85AA-450E-9F74698B653A}" dt="2023-02-20T04:18:08.025" v="1214" actId="1076"/>
      <pc:docMkLst>
        <pc:docMk/>
      </pc:docMkLst>
      <pc:sldChg chg="modNotes">
        <pc:chgData name="David Guida" userId="S::davidguida@microsoft.com::85e63c69-8ffb-479b-bb21-6ca8cc50580f" providerId="AD" clId="Web-{851B76EB-CA62-85AA-450E-9F74698B653A}" dt="2023-02-20T01:37:25.913" v="139"/>
        <pc:sldMkLst>
          <pc:docMk/>
          <pc:sldMk cId="2477837379" sldId="257"/>
        </pc:sldMkLst>
      </pc:sldChg>
      <pc:sldChg chg="modNotes">
        <pc:chgData name="David Guida" userId="S::davidguida@microsoft.com::85e63c69-8ffb-479b-bb21-6ca8cc50580f" providerId="AD" clId="Web-{851B76EB-CA62-85AA-450E-9F74698B653A}" dt="2023-02-20T01:40:17.201" v="164"/>
        <pc:sldMkLst>
          <pc:docMk/>
          <pc:sldMk cId="182689472" sldId="258"/>
        </pc:sldMkLst>
      </pc:sldChg>
      <pc:sldChg chg="addSp delSp modSp del modNotes">
        <pc:chgData name="David Guida" userId="S::davidguida@microsoft.com::85e63c69-8ffb-479b-bb21-6ca8cc50580f" providerId="AD" clId="Web-{851B76EB-CA62-85AA-450E-9F74698B653A}" dt="2023-02-20T04:09:50.286" v="1170"/>
        <pc:sldMkLst>
          <pc:docMk/>
          <pc:sldMk cId="163316953" sldId="259"/>
        </pc:sldMkLst>
        <pc:spChg chg="del">
          <ac:chgData name="David Guida" userId="S::davidguida@microsoft.com::85e63c69-8ffb-479b-bb21-6ca8cc50580f" providerId="AD" clId="Web-{851B76EB-CA62-85AA-450E-9F74698B653A}" dt="2023-02-20T04:09:20.613" v="1162"/>
          <ac:spMkLst>
            <pc:docMk/>
            <pc:sldMk cId="163316953" sldId="259"/>
            <ac:spMk id="2" creationId="{81C452DD-FF3C-66FF-A402-F2F5874D156C}"/>
          </ac:spMkLst>
        </pc:spChg>
        <pc:spChg chg="add mod">
          <ac:chgData name="David Guida" userId="S::davidguida@microsoft.com::85e63c69-8ffb-479b-bb21-6ca8cc50580f" providerId="AD" clId="Web-{851B76EB-CA62-85AA-450E-9F74698B653A}" dt="2023-02-20T04:09:20.613" v="1162"/>
          <ac:spMkLst>
            <pc:docMk/>
            <pc:sldMk cId="163316953" sldId="259"/>
            <ac:spMk id="5" creationId="{C46C1B3E-E689-2D3B-2205-9D4BD4C86301}"/>
          </ac:spMkLst>
        </pc:spChg>
        <pc:picChg chg="mod">
          <ac:chgData name="David Guida" userId="S::davidguida@microsoft.com::85e63c69-8ffb-479b-bb21-6ca8cc50580f" providerId="AD" clId="Web-{851B76EB-CA62-85AA-450E-9F74698B653A}" dt="2023-02-20T04:09:35.114" v="1165" actId="1076"/>
          <ac:picMkLst>
            <pc:docMk/>
            <pc:sldMk cId="163316953" sldId="259"/>
            <ac:picMk id="4" creationId="{47EABB2F-7F13-9086-62D1-DFB9D8E1129D}"/>
          </ac:picMkLst>
        </pc:picChg>
      </pc:sldChg>
      <pc:sldChg chg="modNotes">
        <pc:chgData name="David Guida" userId="S::davidguida@microsoft.com::85e63c69-8ffb-479b-bb21-6ca8cc50580f" providerId="AD" clId="Web-{851B76EB-CA62-85AA-450E-9F74698B653A}" dt="2023-02-20T01:55:12.747" v="251"/>
        <pc:sldMkLst>
          <pc:docMk/>
          <pc:sldMk cId="3616911544" sldId="260"/>
        </pc:sldMkLst>
      </pc:sldChg>
      <pc:sldChg chg="ord modNotes">
        <pc:chgData name="David Guida" userId="S::davidguida@microsoft.com::85e63c69-8ffb-479b-bb21-6ca8cc50580f" providerId="AD" clId="Web-{851B76EB-CA62-85AA-450E-9F74698B653A}" dt="2023-02-20T02:24:01.454" v="284"/>
        <pc:sldMkLst>
          <pc:docMk/>
          <pc:sldMk cId="3852433585" sldId="263"/>
        </pc:sldMkLst>
      </pc:sldChg>
      <pc:sldChg chg="modNotes">
        <pc:chgData name="David Guida" userId="S::davidguida@microsoft.com::85e63c69-8ffb-479b-bb21-6ca8cc50580f" providerId="AD" clId="Web-{851B76EB-CA62-85AA-450E-9F74698B653A}" dt="2023-02-20T02:22:54.326" v="266"/>
        <pc:sldMkLst>
          <pc:docMk/>
          <pc:sldMk cId="2107535505" sldId="264"/>
        </pc:sldMkLst>
      </pc:sldChg>
      <pc:sldChg chg="modNotes">
        <pc:chgData name="David Guida" userId="S::davidguida@microsoft.com::85e63c69-8ffb-479b-bb21-6ca8cc50580f" providerId="AD" clId="Web-{851B76EB-CA62-85AA-450E-9F74698B653A}" dt="2023-02-20T02:34:30.699" v="296"/>
        <pc:sldMkLst>
          <pc:docMk/>
          <pc:sldMk cId="1207162915" sldId="267"/>
        </pc:sldMkLst>
      </pc:sldChg>
      <pc:sldChg chg="modNotes">
        <pc:chgData name="David Guida" userId="S::davidguida@microsoft.com::85e63c69-8ffb-479b-bb21-6ca8cc50580f" providerId="AD" clId="Web-{851B76EB-CA62-85AA-450E-9F74698B653A}" dt="2023-02-20T03:27:46.279" v="867"/>
        <pc:sldMkLst>
          <pc:docMk/>
          <pc:sldMk cId="1733337102" sldId="268"/>
        </pc:sldMkLst>
      </pc:sldChg>
      <pc:sldChg chg="modNotes">
        <pc:chgData name="David Guida" userId="S::davidguida@microsoft.com::85e63c69-8ffb-479b-bb21-6ca8cc50580f" providerId="AD" clId="Web-{851B76EB-CA62-85AA-450E-9F74698B653A}" dt="2023-02-20T02:26:34.944" v="286"/>
        <pc:sldMkLst>
          <pc:docMk/>
          <pc:sldMk cId="3925582683" sldId="269"/>
        </pc:sldMkLst>
      </pc:sldChg>
      <pc:sldChg chg="modNotes">
        <pc:chgData name="David Guida" userId="S::davidguida@microsoft.com::85e63c69-8ffb-479b-bb21-6ca8cc50580f" providerId="AD" clId="Web-{851B76EB-CA62-85AA-450E-9F74698B653A}" dt="2023-02-20T02:25:38.817" v="285"/>
        <pc:sldMkLst>
          <pc:docMk/>
          <pc:sldMk cId="3435798496" sldId="270"/>
        </pc:sldMkLst>
      </pc:sldChg>
      <pc:sldChg chg="addSp delSp modSp mod ord setBg addAnim delAnim modNotes">
        <pc:chgData name="David Guida" userId="S::davidguida@microsoft.com::85e63c69-8ffb-479b-bb21-6ca8cc50580f" providerId="AD" clId="Web-{851B76EB-CA62-85AA-450E-9F74698B653A}" dt="2023-02-20T03:53:57.662" v="1034"/>
        <pc:sldMkLst>
          <pc:docMk/>
          <pc:sldMk cId="858408539" sldId="273"/>
        </pc:sldMkLst>
        <pc:spChg chg="mod ord">
          <ac:chgData name="David Guida" userId="S::davidguida@microsoft.com::85e63c69-8ffb-479b-bb21-6ca8cc50580f" providerId="AD" clId="Web-{851B76EB-CA62-85AA-450E-9F74698B653A}" dt="2023-02-20T03:53:54.319" v="1033"/>
          <ac:spMkLst>
            <pc:docMk/>
            <pc:sldMk cId="858408539" sldId="273"/>
            <ac:spMk id="2" creationId="{C31BB022-1751-9DA0-D1B5-F6693BFBE42F}"/>
          </ac:spMkLst>
        </pc:spChg>
        <pc:spChg chg="add del mod">
          <ac:chgData name="David Guida" userId="S::davidguida@microsoft.com::85e63c69-8ffb-479b-bb21-6ca8cc50580f" providerId="AD" clId="Web-{851B76EB-CA62-85AA-450E-9F74698B653A}" dt="2023-02-20T03:52:05.860" v="1016"/>
          <ac:spMkLst>
            <pc:docMk/>
            <pc:sldMk cId="858408539" sldId="273"/>
            <ac:spMk id="5" creationId="{8FC2C1FA-7A05-B202-16A3-890901E1FEFF}"/>
          </ac:spMkLst>
        </pc:spChg>
        <pc:spChg chg="del">
          <ac:chgData name="David Guida" userId="S::davidguida@microsoft.com::85e63c69-8ffb-479b-bb21-6ca8cc50580f" providerId="AD" clId="Web-{851B76EB-CA62-85AA-450E-9F74698B653A}" dt="2023-02-20T03:48:06.892" v="1014"/>
          <ac:spMkLst>
            <pc:docMk/>
            <pc:sldMk cId="858408539" sldId="273"/>
            <ac:spMk id="11" creationId="{F69F96FE-C3F5-4F02-8428-78ADCB975ED9}"/>
          </ac:spMkLst>
        </pc:spChg>
        <pc:spChg chg="del">
          <ac:chgData name="David Guida" userId="S::davidguida@microsoft.com::85e63c69-8ffb-479b-bb21-6ca8cc50580f" providerId="AD" clId="Web-{851B76EB-CA62-85AA-450E-9F74698B653A}" dt="2023-02-20T03:48:06.892" v="1014"/>
          <ac:spMkLst>
            <pc:docMk/>
            <pc:sldMk cId="858408539" sldId="273"/>
            <ac:spMk id="13" creationId="{F80C6B76-4D7E-4FE2-84E4-C4734B2B49EE}"/>
          </ac:spMkLst>
        </pc:spChg>
        <pc:spChg chg="add del">
          <ac:chgData name="David Guida" userId="S::davidguida@microsoft.com::85e63c69-8ffb-479b-bb21-6ca8cc50580f" providerId="AD" clId="Web-{851B76EB-CA62-85AA-450E-9F74698B653A}" dt="2023-02-20T03:52:13.438" v="1019"/>
          <ac:spMkLst>
            <pc:docMk/>
            <pc:sldMk cId="858408539" sldId="273"/>
            <ac:spMk id="22" creationId="{F69F96FE-C3F5-4F02-8428-78ADCB975ED9}"/>
          </ac:spMkLst>
        </pc:spChg>
        <pc:spChg chg="add del">
          <ac:chgData name="David Guida" userId="S::davidguida@microsoft.com::85e63c69-8ffb-479b-bb21-6ca8cc50580f" providerId="AD" clId="Web-{851B76EB-CA62-85AA-450E-9F74698B653A}" dt="2023-02-20T03:52:13.438" v="1019"/>
          <ac:spMkLst>
            <pc:docMk/>
            <pc:sldMk cId="858408539" sldId="273"/>
            <ac:spMk id="24" creationId="{F80C6B76-4D7E-4FE2-84E4-C4734B2B49EE}"/>
          </ac:spMkLst>
        </pc:spChg>
        <pc:spChg chg="add del">
          <ac:chgData name="David Guida" userId="S::davidguida@microsoft.com::85e63c69-8ffb-479b-bb21-6ca8cc50580f" providerId="AD" clId="Web-{851B76EB-CA62-85AA-450E-9F74698B653A}" dt="2023-02-20T03:53:57.662" v="1034"/>
          <ac:spMkLst>
            <pc:docMk/>
            <pc:sldMk cId="858408539" sldId="273"/>
            <ac:spMk id="30" creationId="{5CD0038E-A077-1A1C-6B14-AAEE2F6183E9}"/>
          </ac:spMkLst>
        </pc:spChg>
        <pc:spChg chg="add del">
          <ac:chgData name="David Guida" userId="S::davidguida@microsoft.com::85e63c69-8ffb-479b-bb21-6ca8cc50580f" providerId="AD" clId="Web-{851B76EB-CA62-85AA-450E-9F74698B653A}" dt="2023-02-20T03:52:13.423" v="1018"/>
          <ac:spMkLst>
            <pc:docMk/>
            <pc:sldMk cId="858408539" sldId="273"/>
            <ac:spMk id="33" creationId="{F69F96FE-C3F5-4F02-8428-78ADCB975ED9}"/>
          </ac:spMkLst>
        </pc:spChg>
        <pc:spChg chg="add del">
          <ac:chgData name="David Guida" userId="S::davidguida@microsoft.com::85e63c69-8ffb-479b-bb21-6ca8cc50580f" providerId="AD" clId="Web-{851B76EB-CA62-85AA-450E-9F74698B653A}" dt="2023-02-20T03:52:13.423" v="1018"/>
          <ac:spMkLst>
            <pc:docMk/>
            <pc:sldMk cId="858408539" sldId="273"/>
            <ac:spMk id="35" creationId="{F80C6B76-4D7E-4FE2-84E4-C4734B2B49EE}"/>
          </ac:spMkLst>
        </pc:spChg>
        <pc:spChg chg="add del">
          <ac:chgData name="David Guida" userId="S::davidguida@microsoft.com::85e63c69-8ffb-479b-bb21-6ca8cc50580f" providerId="AD" clId="Web-{851B76EB-CA62-85AA-450E-9F74698B653A}" dt="2023-02-20T03:53:54.319" v="1033"/>
          <ac:spMkLst>
            <pc:docMk/>
            <pc:sldMk cId="858408539" sldId="273"/>
            <ac:spMk id="39" creationId="{BF02845A-8571-40C5-9F56-8F9B3F7C4E4C}"/>
          </ac:spMkLst>
        </pc:spChg>
        <pc:spChg chg="add del">
          <ac:chgData name="David Guida" userId="S::davidguida@microsoft.com::85e63c69-8ffb-479b-bb21-6ca8cc50580f" providerId="AD" clId="Web-{851B76EB-CA62-85AA-450E-9F74698B653A}" dt="2023-02-20T03:53:19.411" v="1025"/>
          <ac:spMkLst>
            <pc:docMk/>
            <pc:sldMk cId="858408539" sldId="273"/>
            <ac:spMk id="47" creationId="{F69F96FE-C3F5-4F02-8428-78ADCB975ED9}"/>
          </ac:spMkLst>
        </pc:spChg>
        <pc:spChg chg="add del">
          <ac:chgData name="David Guida" userId="S::davidguida@microsoft.com::85e63c69-8ffb-479b-bb21-6ca8cc50580f" providerId="AD" clId="Web-{851B76EB-CA62-85AA-450E-9F74698B653A}" dt="2023-02-20T03:53:54.319" v="1033"/>
          <ac:spMkLst>
            <pc:docMk/>
            <pc:sldMk cId="858408539" sldId="273"/>
            <ac:spMk id="51" creationId="{BF02845A-8571-40C5-9F56-8F9B3F7C4E4C}"/>
          </ac:spMkLst>
        </pc:spChg>
        <pc:spChg chg="add del">
          <ac:chgData name="David Guida" userId="S::davidguida@microsoft.com::85e63c69-8ffb-479b-bb21-6ca8cc50580f" providerId="AD" clId="Web-{851B76EB-CA62-85AA-450E-9F74698B653A}" dt="2023-02-20T03:53:54.319" v="1033"/>
          <ac:spMkLst>
            <pc:docMk/>
            <pc:sldMk cId="858408539" sldId="273"/>
            <ac:spMk id="53" creationId="{5CD0038E-A077-1A1C-6B14-AAEE2F6183E9}"/>
          </ac:spMkLst>
        </pc:spChg>
        <pc:spChg chg="add del">
          <ac:chgData name="David Guida" userId="S::davidguida@microsoft.com::85e63c69-8ffb-479b-bb21-6ca8cc50580f" providerId="AD" clId="Web-{851B76EB-CA62-85AA-450E-9F74698B653A}" dt="2023-02-20T03:53:50.412" v="1031"/>
          <ac:spMkLst>
            <pc:docMk/>
            <pc:sldMk cId="858408539" sldId="273"/>
            <ac:spMk id="59" creationId="{3CECA2BE-0443-493F-9413-FC132026C29F}"/>
          </ac:spMkLst>
        </pc:spChg>
        <pc:spChg chg="add del">
          <ac:chgData name="David Guida" userId="S::davidguida@microsoft.com::85e63c69-8ffb-479b-bb21-6ca8cc50580f" providerId="AD" clId="Web-{851B76EB-CA62-85AA-450E-9F74698B653A}" dt="2023-02-20T03:53:50.412" v="1031"/>
          <ac:spMkLst>
            <pc:docMk/>
            <pc:sldMk cId="858408539" sldId="273"/>
            <ac:spMk id="61" creationId="{57C3041F-18C8-4A3F-BB74-556AD2101858}"/>
          </ac:spMkLst>
        </pc:spChg>
        <pc:spChg chg="add del">
          <ac:chgData name="David Guida" userId="S::davidguida@microsoft.com::85e63c69-8ffb-479b-bb21-6ca8cc50580f" providerId="AD" clId="Web-{851B76EB-CA62-85AA-450E-9F74698B653A}" dt="2023-02-20T03:53:50.412" v="1031"/>
          <ac:spMkLst>
            <pc:docMk/>
            <pc:sldMk cId="858408539" sldId="273"/>
            <ac:spMk id="63" creationId="{72B28B90-B579-47ED-A625-BAD03AE6C0E5}"/>
          </ac:spMkLst>
        </pc:spChg>
        <pc:picChg chg="del">
          <ac:chgData name="David Guida" userId="S::davidguida@microsoft.com::85e63c69-8ffb-479b-bb21-6ca8cc50580f" providerId="AD" clId="Web-{851B76EB-CA62-85AA-450E-9F74698B653A}" dt="2023-02-20T03:52:04.704" v="1015"/>
          <ac:picMkLst>
            <pc:docMk/>
            <pc:sldMk cId="858408539" sldId="273"/>
            <ac:picMk id="4" creationId="{F1827276-4EC7-0981-CFC2-20523984D0DF}"/>
          </ac:picMkLst>
        </pc:picChg>
        <pc:picChg chg="add mod ord">
          <ac:chgData name="David Guida" userId="S::davidguida@microsoft.com::85e63c69-8ffb-479b-bb21-6ca8cc50580f" providerId="AD" clId="Web-{851B76EB-CA62-85AA-450E-9F74698B653A}" dt="2023-02-20T03:53:54.319" v="1033"/>
          <ac:picMkLst>
            <pc:docMk/>
            <pc:sldMk cId="858408539" sldId="273"/>
            <ac:picMk id="6" creationId="{6647184A-C5E5-0307-05A1-CCA7044C3C9D}"/>
          </ac:picMkLst>
        </pc:picChg>
        <pc:cxnChg chg="del">
          <ac:chgData name="David Guida" userId="S::davidguida@microsoft.com::85e63c69-8ffb-479b-bb21-6ca8cc50580f" providerId="AD" clId="Web-{851B76EB-CA62-85AA-450E-9F74698B653A}" dt="2023-02-20T03:48:06.892" v="1014"/>
          <ac:cxnSpMkLst>
            <pc:docMk/>
            <pc:sldMk cId="858408539" sldId="273"/>
            <ac:cxnSpMk id="9" creationId="{EAD4CCDA-06BF-4D2A-B44F-195AEC0B5B22}"/>
          </ac:cxnSpMkLst>
        </pc:cxnChg>
        <pc:cxnChg chg="del">
          <ac:chgData name="David Guida" userId="S::davidguida@microsoft.com::85e63c69-8ffb-479b-bb21-6ca8cc50580f" providerId="AD" clId="Web-{851B76EB-CA62-85AA-450E-9F74698B653A}" dt="2023-02-20T03:48:06.892" v="1014"/>
          <ac:cxnSpMkLst>
            <pc:docMk/>
            <pc:sldMk cId="858408539" sldId="273"/>
            <ac:cxnSpMk id="15" creationId="{16BEECB0-0766-4C59-B86E-5D26B7D8EF4D}"/>
          </ac:cxnSpMkLst>
        </pc:cxnChg>
        <pc:cxnChg chg="add del">
          <ac:chgData name="David Guida" userId="S::davidguida@microsoft.com::85e63c69-8ffb-479b-bb21-6ca8cc50580f" providerId="AD" clId="Web-{851B76EB-CA62-85AA-450E-9F74698B653A}" dt="2023-02-20T03:52:13.438" v="1019"/>
          <ac:cxnSpMkLst>
            <pc:docMk/>
            <pc:sldMk cId="858408539" sldId="273"/>
            <ac:cxnSpMk id="20" creationId="{EAD4CCDA-06BF-4D2A-B44F-195AEC0B5B22}"/>
          </ac:cxnSpMkLst>
        </pc:cxnChg>
        <pc:cxnChg chg="add del">
          <ac:chgData name="David Guida" userId="S::davidguida@microsoft.com::85e63c69-8ffb-479b-bb21-6ca8cc50580f" providerId="AD" clId="Web-{851B76EB-CA62-85AA-450E-9F74698B653A}" dt="2023-02-20T03:52:13.438" v="1019"/>
          <ac:cxnSpMkLst>
            <pc:docMk/>
            <pc:sldMk cId="858408539" sldId="273"/>
            <ac:cxnSpMk id="26" creationId="{16BEECB0-0766-4C59-B86E-5D26B7D8EF4D}"/>
          </ac:cxnSpMkLst>
        </pc:cxnChg>
        <pc:cxnChg chg="add del">
          <ac:chgData name="David Guida" userId="S::davidguida@microsoft.com::85e63c69-8ffb-479b-bb21-6ca8cc50580f" providerId="AD" clId="Web-{851B76EB-CA62-85AA-450E-9F74698B653A}" dt="2023-02-20T03:52:13.423" v="1018"/>
          <ac:cxnSpMkLst>
            <pc:docMk/>
            <pc:sldMk cId="858408539" sldId="273"/>
            <ac:cxnSpMk id="31" creationId="{EAD4CCDA-06BF-4D2A-B44F-195AEC0B5B22}"/>
          </ac:cxnSpMkLst>
        </pc:cxnChg>
        <pc:cxnChg chg="add del">
          <ac:chgData name="David Guida" userId="S::davidguida@microsoft.com::85e63c69-8ffb-479b-bb21-6ca8cc50580f" providerId="AD" clId="Web-{851B76EB-CA62-85AA-450E-9F74698B653A}" dt="2023-02-20T03:52:13.423" v="1018"/>
          <ac:cxnSpMkLst>
            <pc:docMk/>
            <pc:sldMk cId="858408539" sldId="273"/>
            <ac:cxnSpMk id="37" creationId="{16BEECB0-0766-4C59-B86E-5D26B7D8EF4D}"/>
          </ac:cxnSpMkLst>
        </pc:cxnChg>
        <pc:cxnChg chg="add del">
          <ac:chgData name="David Guida" userId="S::davidguida@microsoft.com::85e63c69-8ffb-479b-bb21-6ca8cc50580f" providerId="AD" clId="Web-{851B76EB-CA62-85AA-450E-9F74698B653A}" dt="2023-02-20T03:53:54.319" v="1033"/>
          <ac:cxnSpMkLst>
            <pc:docMk/>
            <pc:sldMk cId="858408539" sldId="273"/>
            <ac:cxnSpMk id="40" creationId="{F30BB598-81B4-41BB-BC44-CD9C29AE2EAB}"/>
          </ac:cxnSpMkLst>
        </pc:cxnChg>
        <pc:cxnChg chg="add del">
          <ac:chgData name="David Guida" userId="S::davidguida@microsoft.com::85e63c69-8ffb-479b-bb21-6ca8cc50580f" providerId="AD" clId="Web-{851B76EB-CA62-85AA-450E-9F74698B653A}" dt="2023-02-20T03:53:19.411" v="1025"/>
          <ac:cxnSpMkLst>
            <pc:docMk/>
            <pc:sldMk cId="858408539" sldId="273"/>
            <ac:cxnSpMk id="45" creationId="{EAD4CCDA-06BF-4D2A-B44F-195AEC0B5B22}"/>
          </ac:cxnSpMkLst>
        </pc:cxnChg>
        <pc:cxnChg chg="add del">
          <ac:chgData name="David Guida" userId="S::davidguida@microsoft.com::85e63c69-8ffb-479b-bb21-6ca8cc50580f" providerId="AD" clId="Web-{851B76EB-CA62-85AA-450E-9F74698B653A}" dt="2023-02-20T03:53:19.411" v="1025"/>
          <ac:cxnSpMkLst>
            <pc:docMk/>
            <pc:sldMk cId="858408539" sldId="273"/>
            <ac:cxnSpMk id="49" creationId="{16BEECB0-0766-4C59-B86E-5D26B7D8EF4D}"/>
          </ac:cxnSpMkLst>
        </pc:cxnChg>
        <pc:cxnChg chg="add del">
          <ac:chgData name="David Guida" userId="S::davidguida@microsoft.com::85e63c69-8ffb-479b-bb21-6ca8cc50580f" providerId="AD" clId="Web-{851B76EB-CA62-85AA-450E-9F74698B653A}" dt="2023-02-20T03:53:54.319" v="1033"/>
          <ac:cxnSpMkLst>
            <pc:docMk/>
            <pc:sldMk cId="858408539" sldId="273"/>
            <ac:cxnSpMk id="52" creationId="{F30BB598-81B4-41BB-BC44-CD9C29AE2EAB}"/>
          </ac:cxnSpMkLst>
        </pc:cxnChg>
        <pc:cxnChg chg="add del">
          <ac:chgData name="David Guida" userId="S::davidguida@microsoft.com::85e63c69-8ffb-479b-bb21-6ca8cc50580f" providerId="AD" clId="Web-{851B76EB-CA62-85AA-450E-9F74698B653A}" dt="2023-02-20T03:53:50.412" v="1031"/>
          <ac:cxnSpMkLst>
            <pc:docMk/>
            <pc:sldMk cId="858408539" sldId="273"/>
            <ac:cxnSpMk id="57" creationId="{EAD4CCDA-06BF-4D2A-B44F-195AEC0B5B22}"/>
          </ac:cxnSpMkLst>
        </pc:cxnChg>
        <pc:cxnChg chg="add del">
          <ac:chgData name="David Guida" userId="S::davidguida@microsoft.com::85e63c69-8ffb-479b-bb21-6ca8cc50580f" providerId="AD" clId="Web-{851B76EB-CA62-85AA-450E-9F74698B653A}" dt="2023-02-20T03:53:50.412" v="1031"/>
          <ac:cxnSpMkLst>
            <pc:docMk/>
            <pc:sldMk cId="858408539" sldId="273"/>
            <ac:cxnSpMk id="65" creationId="{16BEECB0-0766-4C59-B86E-5D26B7D8EF4D}"/>
          </ac:cxnSpMkLst>
        </pc:cxnChg>
      </pc:sldChg>
      <pc:sldChg chg="addSp delSp modSp add replId modNotes">
        <pc:chgData name="David Guida" userId="S::davidguida@microsoft.com::85e63c69-8ffb-479b-bb21-6ca8cc50580f" providerId="AD" clId="Web-{851B76EB-CA62-85AA-450E-9F74698B653A}" dt="2023-02-20T04:17:20.992" v="1187"/>
        <pc:sldMkLst>
          <pc:docMk/>
          <pc:sldMk cId="3099499216" sldId="274"/>
        </pc:sldMkLst>
        <pc:spChg chg="mod ord">
          <ac:chgData name="David Guida" userId="S::davidguida@microsoft.com::85e63c69-8ffb-479b-bb21-6ca8cc50580f" providerId="AD" clId="Web-{851B76EB-CA62-85AA-450E-9F74698B653A}" dt="2023-02-20T01:55:17.403" v="253" actId="20577"/>
          <ac:spMkLst>
            <pc:docMk/>
            <pc:sldMk cId="3099499216" sldId="274"/>
            <ac:spMk id="2" creationId="{56A27318-3677-5F7D-0032-D4B1B7373AA9}"/>
          </ac:spMkLst>
        </pc:spChg>
        <pc:spChg chg="add del mod">
          <ac:chgData name="David Guida" userId="S::davidguida@microsoft.com::85e63c69-8ffb-479b-bb21-6ca8cc50580f" providerId="AD" clId="Web-{851B76EB-CA62-85AA-450E-9F74698B653A}" dt="2023-02-20T01:53:10.117" v="173"/>
          <ac:spMkLst>
            <pc:docMk/>
            <pc:sldMk cId="3099499216" sldId="274"/>
            <ac:spMk id="6" creationId="{590D3A78-E2D3-04E1-445B-F727171335D5}"/>
          </ac:spMkLst>
        </pc:spChg>
        <pc:spChg chg="add del mod">
          <ac:chgData name="David Guida" userId="S::davidguida@microsoft.com::85e63c69-8ffb-479b-bb21-6ca8cc50580f" providerId="AD" clId="Web-{851B76EB-CA62-85AA-450E-9F74698B653A}" dt="2023-02-20T01:53:16.836" v="176"/>
          <ac:spMkLst>
            <pc:docMk/>
            <pc:sldMk cId="3099499216" sldId="274"/>
            <ac:spMk id="8" creationId="{4F32A66C-016A-0FC5-6BB4-7D0C0506D155}"/>
          </ac:spMkLst>
        </pc:spChg>
        <pc:spChg chg="add del">
          <ac:chgData name="David Guida" userId="S::davidguida@microsoft.com::85e63c69-8ffb-479b-bb21-6ca8cc50580f" providerId="AD" clId="Web-{851B76EB-CA62-85AA-450E-9F74698B653A}" dt="2023-02-20T01:53:39.712" v="181"/>
          <ac:spMkLst>
            <pc:docMk/>
            <pc:sldMk cId="3099499216" sldId="274"/>
            <ac:spMk id="11" creationId="{F69F96FE-C3F5-4F02-8428-78ADCB975ED9}"/>
          </ac:spMkLst>
        </pc:spChg>
        <pc:spChg chg="add del">
          <ac:chgData name="David Guida" userId="S::davidguida@microsoft.com::85e63c69-8ffb-479b-bb21-6ca8cc50580f" providerId="AD" clId="Web-{851B76EB-CA62-85AA-450E-9F74698B653A}" dt="2023-02-20T01:53:39.712" v="181"/>
          <ac:spMkLst>
            <pc:docMk/>
            <pc:sldMk cId="3099499216" sldId="274"/>
            <ac:spMk id="13" creationId="{F80C6B76-4D7E-4FE2-84E4-C4734B2B49EE}"/>
          </ac:spMkLst>
        </pc:spChg>
        <pc:spChg chg="add del">
          <ac:chgData name="David Guida" userId="S::davidguida@microsoft.com::85e63c69-8ffb-479b-bb21-6ca8cc50580f" providerId="AD" clId="Web-{851B76EB-CA62-85AA-450E-9F74698B653A}" dt="2023-02-20T01:53:39.712" v="180"/>
          <ac:spMkLst>
            <pc:docMk/>
            <pc:sldMk cId="3099499216" sldId="274"/>
            <ac:spMk id="22" creationId="{3CECA2BE-0443-493F-9413-FC132026C29F}"/>
          </ac:spMkLst>
        </pc:spChg>
        <pc:spChg chg="add del">
          <ac:chgData name="David Guida" userId="S::davidguida@microsoft.com::85e63c69-8ffb-479b-bb21-6ca8cc50580f" providerId="AD" clId="Web-{851B76EB-CA62-85AA-450E-9F74698B653A}" dt="2023-02-20T01:53:39.712" v="180"/>
          <ac:spMkLst>
            <pc:docMk/>
            <pc:sldMk cId="3099499216" sldId="274"/>
            <ac:spMk id="24" creationId="{57C3041F-18C8-4A3F-BB74-556AD2101858}"/>
          </ac:spMkLst>
        </pc:spChg>
        <pc:spChg chg="add del">
          <ac:chgData name="David Guida" userId="S::davidguida@microsoft.com::85e63c69-8ffb-479b-bb21-6ca8cc50580f" providerId="AD" clId="Web-{851B76EB-CA62-85AA-450E-9F74698B653A}" dt="2023-02-20T01:53:39.712" v="180"/>
          <ac:spMkLst>
            <pc:docMk/>
            <pc:sldMk cId="3099499216" sldId="274"/>
            <ac:spMk id="26" creationId="{72B28B90-B579-47ED-A625-BAD03AE6C0E5}"/>
          </ac:spMkLst>
        </pc:spChg>
        <pc:spChg chg="add">
          <ac:chgData name="David Guida" userId="S::davidguida@microsoft.com::85e63c69-8ffb-479b-bb21-6ca8cc50580f" providerId="AD" clId="Web-{851B76EB-CA62-85AA-450E-9F74698B653A}" dt="2023-02-20T01:53:39.712" v="181"/>
          <ac:spMkLst>
            <pc:docMk/>
            <pc:sldMk cId="3099499216" sldId="274"/>
            <ac:spMk id="31" creationId="{F69F96FE-C3F5-4F02-8428-78ADCB975ED9}"/>
          </ac:spMkLst>
        </pc:spChg>
        <pc:spChg chg="add">
          <ac:chgData name="David Guida" userId="S::davidguida@microsoft.com::85e63c69-8ffb-479b-bb21-6ca8cc50580f" providerId="AD" clId="Web-{851B76EB-CA62-85AA-450E-9F74698B653A}" dt="2023-02-20T01:53:39.712" v="181"/>
          <ac:spMkLst>
            <pc:docMk/>
            <pc:sldMk cId="3099499216" sldId="274"/>
            <ac:spMk id="32" creationId="{F80C6B76-4D7E-4FE2-84E4-C4734B2B49EE}"/>
          </ac:spMkLst>
        </pc:spChg>
        <pc:picChg chg="add del mod">
          <ac:chgData name="David Guida" userId="S::davidguida@microsoft.com::85e63c69-8ffb-479b-bb21-6ca8cc50580f" providerId="AD" clId="Web-{851B76EB-CA62-85AA-450E-9F74698B653A}" dt="2023-02-20T01:53:11.211" v="174"/>
          <ac:picMkLst>
            <pc:docMk/>
            <pc:sldMk cId="3099499216" sldId="274"/>
            <ac:picMk id="3" creationId="{756D468D-B895-8AE2-7072-7F37314BE178}"/>
          </ac:picMkLst>
        </pc:picChg>
        <pc:picChg chg="add del">
          <ac:chgData name="David Guida" userId="S::davidguida@microsoft.com::85e63c69-8ffb-479b-bb21-6ca8cc50580f" providerId="AD" clId="Web-{851B76EB-CA62-85AA-450E-9F74698B653A}" dt="2023-02-20T01:53:13.805" v="175"/>
          <ac:picMkLst>
            <pc:docMk/>
            <pc:sldMk cId="3099499216" sldId="274"/>
            <ac:picMk id="4" creationId="{DEC65E4C-AD7D-B748-4C47-87413421281C}"/>
          </ac:picMkLst>
        </pc:picChg>
        <pc:picChg chg="add mod ord">
          <ac:chgData name="David Guida" userId="S::davidguida@microsoft.com::85e63c69-8ffb-479b-bb21-6ca8cc50580f" providerId="AD" clId="Web-{851B76EB-CA62-85AA-450E-9F74698B653A}" dt="2023-02-20T01:53:39.712" v="181"/>
          <ac:picMkLst>
            <pc:docMk/>
            <pc:sldMk cId="3099499216" sldId="274"/>
            <ac:picMk id="10" creationId="{905B8CB8-BDA7-ADE3-8287-84A9E789F30A}"/>
          </ac:picMkLst>
        </pc:picChg>
        <pc:cxnChg chg="add del">
          <ac:chgData name="David Guida" userId="S::davidguida@microsoft.com::85e63c69-8ffb-479b-bb21-6ca8cc50580f" providerId="AD" clId="Web-{851B76EB-CA62-85AA-450E-9F74698B653A}" dt="2023-02-20T01:53:39.712" v="181"/>
          <ac:cxnSpMkLst>
            <pc:docMk/>
            <pc:sldMk cId="3099499216" sldId="274"/>
            <ac:cxnSpMk id="9" creationId="{EAD4CCDA-06BF-4D2A-B44F-195AEC0B5B22}"/>
          </ac:cxnSpMkLst>
        </pc:cxnChg>
        <pc:cxnChg chg="add del">
          <ac:chgData name="David Guida" userId="S::davidguida@microsoft.com::85e63c69-8ffb-479b-bb21-6ca8cc50580f" providerId="AD" clId="Web-{851B76EB-CA62-85AA-450E-9F74698B653A}" dt="2023-02-20T01:53:39.712" v="181"/>
          <ac:cxnSpMkLst>
            <pc:docMk/>
            <pc:sldMk cId="3099499216" sldId="274"/>
            <ac:cxnSpMk id="15" creationId="{16BEECB0-0766-4C59-B86E-5D26B7D8EF4D}"/>
          </ac:cxnSpMkLst>
        </pc:cxnChg>
        <pc:cxnChg chg="add del">
          <ac:chgData name="David Guida" userId="S::davidguida@microsoft.com::85e63c69-8ffb-479b-bb21-6ca8cc50580f" providerId="AD" clId="Web-{851B76EB-CA62-85AA-450E-9F74698B653A}" dt="2023-02-20T01:53:39.712" v="180"/>
          <ac:cxnSpMkLst>
            <pc:docMk/>
            <pc:sldMk cId="3099499216" sldId="274"/>
            <ac:cxnSpMk id="20" creationId="{EAD4CCDA-06BF-4D2A-B44F-195AEC0B5B22}"/>
          </ac:cxnSpMkLst>
        </pc:cxnChg>
        <pc:cxnChg chg="add del">
          <ac:chgData name="David Guida" userId="S::davidguida@microsoft.com::85e63c69-8ffb-479b-bb21-6ca8cc50580f" providerId="AD" clId="Web-{851B76EB-CA62-85AA-450E-9F74698B653A}" dt="2023-02-20T01:53:39.712" v="180"/>
          <ac:cxnSpMkLst>
            <pc:docMk/>
            <pc:sldMk cId="3099499216" sldId="274"/>
            <ac:cxnSpMk id="28" creationId="{16BEECB0-0766-4C59-B86E-5D26B7D8EF4D}"/>
          </ac:cxnSpMkLst>
        </pc:cxnChg>
        <pc:cxnChg chg="add">
          <ac:chgData name="David Guida" userId="S::davidguida@microsoft.com::85e63c69-8ffb-479b-bb21-6ca8cc50580f" providerId="AD" clId="Web-{851B76EB-CA62-85AA-450E-9F74698B653A}" dt="2023-02-20T01:53:39.712" v="181"/>
          <ac:cxnSpMkLst>
            <pc:docMk/>
            <pc:sldMk cId="3099499216" sldId="274"/>
            <ac:cxnSpMk id="30" creationId="{EAD4CCDA-06BF-4D2A-B44F-195AEC0B5B22}"/>
          </ac:cxnSpMkLst>
        </pc:cxnChg>
        <pc:cxnChg chg="add">
          <ac:chgData name="David Guida" userId="S::davidguida@microsoft.com::85e63c69-8ffb-479b-bb21-6ca8cc50580f" providerId="AD" clId="Web-{851B76EB-CA62-85AA-450E-9F74698B653A}" dt="2023-02-20T01:53:39.712" v="181"/>
          <ac:cxnSpMkLst>
            <pc:docMk/>
            <pc:sldMk cId="3099499216" sldId="274"/>
            <ac:cxnSpMk id="33" creationId="{16BEECB0-0766-4C59-B86E-5D26B7D8EF4D}"/>
          </ac:cxnSpMkLst>
        </pc:cxnChg>
      </pc:sldChg>
      <pc:sldChg chg="addSp delSp modSp add del mod replId setBg modNotes">
        <pc:chgData name="David Guida" userId="S::davidguida@microsoft.com::85e63c69-8ffb-479b-bb21-6ca8cc50580f" providerId="AD" clId="Web-{851B76EB-CA62-85AA-450E-9F74698B653A}" dt="2023-02-20T02:47:37.927" v="411"/>
        <pc:sldMkLst>
          <pc:docMk/>
          <pc:sldMk cId="2201234045" sldId="275"/>
        </pc:sldMkLst>
        <pc:spChg chg="del">
          <ac:chgData name="David Guida" userId="S::davidguida@microsoft.com::85e63c69-8ffb-479b-bb21-6ca8cc50580f" providerId="AD" clId="Web-{851B76EB-CA62-85AA-450E-9F74698B653A}" dt="2023-02-20T02:46:04.029" v="391"/>
          <ac:spMkLst>
            <pc:docMk/>
            <pc:sldMk cId="2201234045" sldId="275"/>
            <ac:spMk id="2" creationId="{C31BB022-1751-9DA0-D1B5-F6693BFBE42F}"/>
          </ac:spMkLst>
        </pc:spChg>
        <pc:spChg chg="add del mod">
          <ac:chgData name="David Guida" userId="S::davidguida@microsoft.com::85e63c69-8ffb-479b-bb21-6ca8cc50580f" providerId="AD" clId="Web-{851B76EB-CA62-85AA-450E-9F74698B653A}" dt="2023-02-20T02:37:56.597" v="378"/>
          <ac:spMkLst>
            <pc:docMk/>
            <pc:sldMk cId="2201234045" sldId="275"/>
            <ac:spMk id="5" creationId="{0B9E22CB-E577-8982-33D7-D0493E64D7F4}"/>
          </ac:spMkLst>
        </pc:spChg>
        <pc:spChg chg="add del mod">
          <ac:chgData name="David Guida" userId="S::davidguida@microsoft.com::85e63c69-8ffb-479b-bb21-6ca8cc50580f" providerId="AD" clId="Web-{851B76EB-CA62-85AA-450E-9F74698B653A}" dt="2023-02-20T02:39:22.600" v="382"/>
          <ac:spMkLst>
            <pc:docMk/>
            <pc:sldMk cId="2201234045" sldId="275"/>
            <ac:spMk id="7" creationId="{50CAAC52-B09D-B035-5853-6F4C910998D6}"/>
          </ac:spMkLst>
        </pc:spChg>
        <pc:spChg chg="add del mod">
          <ac:chgData name="David Guida" userId="S::davidguida@microsoft.com::85e63c69-8ffb-479b-bb21-6ca8cc50580f" providerId="AD" clId="Web-{851B76EB-CA62-85AA-450E-9F74698B653A}" dt="2023-02-20T02:45:23.058" v="386"/>
          <ac:spMkLst>
            <pc:docMk/>
            <pc:sldMk cId="2201234045" sldId="275"/>
            <ac:spMk id="10" creationId="{7775BDCE-067F-8B40-D3B6-35D68BE4267F}"/>
          </ac:spMkLst>
        </pc:spChg>
        <pc:spChg chg="add del mod">
          <ac:chgData name="David Guida" userId="S::davidguida@microsoft.com::85e63c69-8ffb-479b-bb21-6ca8cc50580f" providerId="AD" clId="Web-{851B76EB-CA62-85AA-450E-9F74698B653A}" dt="2023-02-20T02:46:18.388" v="394"/>
          <ac:spMkLst>
            <pc:docMk/>
            <pc:sldMk cId="2201234045" sldId="275"/>
            <ac:spMk id="13" creationId="{E22B6603-ED81-8167-062F-8423A785CDC9}"/>
          </ac:spMkLst>
        </pc:spChg>
        <pc:spChg chg="add del">
          <ac:chgData name="David Guida" userId="S::davidguida@microsoft.com::85e63c69-8ffb-479b-bb21-6ca8cc50580f" providerId="AD" clId="Web-{851B76EB-CA62-85AA-450E-9F74698B653A}" dt="2023-02-20T02:46:18.388" v="394"/>
          <ac:spMkLst>
            <pc:docMk/>
            <pc:sldMk cId="2201234045" sldId="275"/>
            <ac:spMk id="37" creationId="{F69F96FE-C3F5-4F02-8428-78ADCB975ED9}"/>
          </ac:spMkLst>
        </pc:spChg>
        <pc:spChg chg="add del">
          <ac:chgData name="David Guida" userId="S::davidguida@microsoft.com::85e63c69-8ffb-479b-bb21-6ca8cc50580f" providerId="AD" clId="Web-{851B76EB-CA62-85AA-450E-9F74698B653A}" dt="2023-02-20T02:46:18.388" v="394"/>
          <ac:spMkLst>
            <pc:docMk/>
            <pc:sldMk cId="2201234045" sldId="275"/>
            <ac:spMk id="38" creationId="{F80C6B76-4D7E-4FE2-84E4-C4734B2B49EE}"/>
          </ac:spMkLst>
        </pc:spChg>
        <pc:spChg chg="add del">
          <ac:chgData name="David Guida" userId="S::davidguida@microsoft.com::85e63c69-8ffb-479b-bb21-6ca8cc50580f" providerId="AD" clId="Web-{851B76EB-CA62-85AA-450E-9F74698B653A}" dt="2023-02-20T02:46:18.388" v="393"/>
          <ac:spMkLst>
            <pc:docMk/>
            <pc:sldMk cId="2201234045" sldId="275"/>
            <ac:spMk id="44" creationId="{38A565D8-E642-4598-BD4F-7ED84917BCDE}"/>
          </ac:spMkLst>
        </pc:spChg>
        <pc:spChg chg="add">
          <ac:chgData name="David Guida" userId="S::davidguida@microsoft.com::85e63c69-8ffb-479b-bb21-6ca8cc50580f" providerId="AD" clId="Web-{851B76EB-CA62-85AA-450E-9F74698B653A}" dt="2023-02-20T02:46:18.388" v="394"/>
          <ac:spMkLst>
            <pc:docMk/>
            <pc:sldMk cId="2201234045" sldId="275"/>
            <ac:spMk id="48" creationId="{D72D9F05-A4D2-4BFE-87D9-235FD555EF3C}"/>
          </ac:spMkLst>
        </pc:spChg>
        <pc:picChg chg="del">
          <ac:chgData name="David Guida" userId="S::davidguida@microsoft.com::85e63c69-8ffb-479b-bb21-6ca8cc50580f" providerId="AD" clId="Web-{851B76EB-CA62-85AA-450E-9F74698B653A}" dt="2023-02-20T02:29:20.780" v="292"/>
          <ac:picMkLst>
            <pc:docMk/>
            <pc:sldMk cId="2201234045" sldId="275"/>
            <ac:picMk id="4" creationId="{41E8D721-514F-59E9-4F67-C5BB9CDDC32A}"/>
          </ac:picMkLst>
        </pc:picChg>
        <pc:picChg chg="add del mod ord">
          <ac:chgData name="David Guida" userId="S::davidguida@microsoft.com::85e63c69-8ffb-479b-bb21-6ca8cc50580f" providerId="AD" clId="Web-{851B76EB-CA62-85AA-450E-9F74698B653A}" dt="2023-02-20T02:39:22.631" v="383"/>
          <ac:picMkLst>
            <pc:docMk/>
            <pc:sldMk cId="2201234045" sldId="275"/>
            <ac:picMk id="6" creationId="{71D76184-F297-7AD4-9CD5-2D3F6663F423}"/>
          </ac:picMkLst>
        </pc:picChg>
        <pc:picChg chg="add mod ord">
          <ac:chgData name="David Guida" userId="S::davidguida@microsoft.com::85e63c69-8ffb-479b-bb21-6ca8cc50580f" providerId="AD" clId="Web-{851B76EB-CA62-85AA-450E-9F74698B653A}" dt="2023-02-20T02:46:18.388" v="394"/>
          <ac:picMkLst>
            <pc:docMk/>
            <pc:sldMk cId="2201234045" sldId="275"/>
            <ac:picMk id="11" creationId="{A980ACB7-C58E-8063-93B9-D8150F39BF6A}"/>
          </ac:picMkLst>
        </pc:picChg>
        <pc:cxnChg chg="add del">
          <ac:chgData name="David Guida" userId="S::davidguida@microsoft.com::85e63c69-8ffb-479b-bb21-6ca8cc50580f" providerId="AD" clId="Web-{851B76EB-CA62-85AA-450E-9F74698B653A}" dt="2023-02-20T02:46:18.388" v="394"/>
          <ac:cxnSpMkLst>
            <pc:docMk/>
            <pc:sldMk cId="2201234045" sldId="275"/>
            <ac:cxnSpMk id="36" creationId="{EAD4CCDA-06BF-4D2A-B44F-195AEC0B5B22}"/>
          </ac:cxnSpMkLst>
        </pc:cxnChg>
        <pc:cxnChg chg="add del">
          <ac:chgData name="David Guida" userId="S::davidguida@microsoft.com::85e63c69-8ffb-479b-bb21-6ca8cc50580f" providerId="AD" clId="Web-{851B76EB-CA62-85AA-450E-9F74698B653A}" dt="2023-02-20T02:46:18.388" v="394"/>
          <ac:cxnSpMkLst>
            <pc:docMk/>
            <pc:sldMk cId="2201234045" sldId="275"/>
            <ac:cxnSpMk id="39" creationId="{16BEECB0-0766-4C59-B86E-5D26B7D8EF4D}"/>
          </ac:cxnSpMkLst>
        </pc:cxnChg>
        <pc:cxnChg chg="add del">
          <ac:chgData name="David Guida" userId="S::davidguida@microsoft.com::85e63c69-8ffb-479b-bb21-6ca8cc50580f" providerId="AD" clId="Web-{851B76EB-CA62-85AA-450E-9F74698B653A}" dt="2023-02-20T02:46:18.388" v="393"/>
          <ac:cxnSpMkLst>
            <pc:docMk/>
            <pc:sldMk cId="2201234045" sldId="275"/>
            <ac:cxnSpMk id="46" creationId="{B6FF1C02-CDFF-4C42-A0F1-09EDEF913907}"/>
          </ac:cxnSpMkLst>
        </pc:cxnChg>
      </pc:sldChg>
      <pc:sldChg chg="addSp delSp modSp add mod replId setBg modNotes">
        <pc:chgData name="David Guida" userId="S::davidguida@microsoft.com::85e63c69-8ffb-479b-bb21-6ca8cc50580f" providerId="AD" clId="Web-{851B76EB-CA62-85AA-450E-9F74698B653A}" dt="2023-02-20T02:36:51.735" v="376"/>
        <pc:sldMkLst>
          <pc:docMk/>
          <pc:sldMk cId="1864553909" sldId="276"/>
        </pc:sldMkLst>
        <pc:spChg chg="mod">
          <ac:chgData name="David Guida" userId="S::davidguida@microsoft.com::85e63c69-8ffb-479b-bb21-6ca8cc50580f" providerId="AD" clId="Web-{851B76EB-CA62-85AA-450E-9F74698B653A}" dt="2023-02-20T02:36:51.720" v="375"/>
          <ac:spMkLst>
            <pc:docMk/>
            <pc:sldMk cId="1864553909" sldId="276"/>
            <ac:spMk id="2" creationId="{C31BB022-1751-9DA0-D1B5-F6693BFBE42F}"/>
          </ac:spMkLst>
        </pc:spChg>
        <pc:spChg chg="add del mod">
          <ac:chgData name="David Guida" userId="S::davidguida@microsoft.com::85e63c69-8ffb-479b-bb21-6ca8cc50580f" providerId="AD" clId="Web-{851B76EB-CA62-85AA-450E-9F74698B653A}" dt="2023-02-20T02:35:05.231" v="303"/>
          <ac:spMkLst>
            <pc:docMk/>
            <pc:sldMk cId="1864553909" sldId="276"/>
            <ac:spMk id="5" creationId="{0B9E22CB-E577-8982-33D7-D0493E64D7F4}"/>
          </ac:spMkLst>
        </pc:spChg>
        <pc:spChg chg="add del">
          <ac:chgData name="David Guida" userId="S::davidguida@microsoft.com::85e63c69-8ffb-479b-bb21-6ca8cc50580f" providerId="AD" clId="Web-{851B76EB-CA62-85AA-450E-9F74698B653A}" dt="2023-02-20T02:35:05.231" v="303"/>
          <ac:spMkLst>
            <pc:docMk/>
            <pc:sldMk cId="1864553909" sldId="276"/>
            <ac:spMk id="37" creationId="{F69F96FE-C3F5-4F02-8428-78ADCB975ED9}"/>
          </ac:spMkLst>
        </pc:spChg>
        <pc:spChg chg="add del">
          <ac:chgData name="David Guida" userId="S::davidguida@microsoft.com::85e63c69-8ffb-479b-bb21-6ca8cc50580f" providerId="AD" clId="Web-{851B76EB-CA62-85AA-450E-9F74698B653A}" dt="2023-02-20T02:35:05.231" v="303"/>
          <ac:spMkLst>
            <pc:docMk/>
            <pc:sldMk cId="1864553909" sldId="276"/>
            <ac:spMk id="38" creationId="{F80C6B76-4D7E-4FE2-84E4-C4734B2B49EE}"/>
          </ac:spMkLst>
        </pc:spChg>
        <pc:spChg chg="add del">
          <ac:chgData name="David Guida" userId="S::davidguida@microsoft.com::85e63c69-8ffb-479b-bb21-6ca8cc50580f" providerId="AD" clId="Web-{851B76EB-CA62-85AA-450E-9F74698B653A}" dt="2023-02-20T02:35:05.216" v="302"/>
          <ac:spMkLst>
            <pc:docMk/>
            <pc:sldMk cId="1864553909" sldId="276"/>
            <ac:spMk id="46" creationId="{3560802A-CB0A-468C-B8E5-6F426F84FF5B}"/>
          </ac:spMkLst>
        </pc:spChg>
        <pc:spChg chg="add del">
          <ac:chgData name="David Guida" userId="S::davidguida@microsoft.com::85e63c69-8ffb-479b-bb21-6ca8cc50580f" providerId="AD" clId="Web-{851B76EB-CA62-85AA-450E-9F74698B653A}" dt="2023-02-20T02:36:51.735" v="376"/>
          <ac:spMkLst>
            <pc:docMk/>
            <pc:sldMk cId="1864553909" sldId="276"/>
            <ac:spMk id="50" creationId="{E0BA761B-DE6B-4078-B4C9-0FFE37D23862}"/>
          </ac:spMkLst>
        </pc:spChg>
        <pc:spChg chg="add del mod">
          <ac:chgData name="David Guida" userId="S::davidguida@microsoft.com::85e63c69-8ffb-479b-bb21-6ca8cc50580f" providerId="AD" clId="Web-{851B76EB-CA62-85AA-450E-9F74698B653A}" dt="2023-02-20T02:36:51.735" v="376"/>
          <ac:spMkLst>
            <pc:docMk/>
            <pc:sldMk cId="1864553909" sldId="276"/>
            <ac:spMk id="52" creationId="{0B9E22CB-E577-8982-33D7-D0493E64D7F4}"/>
          </ac:spMkLst>
        </pc:spChg>
        <pc:spChg chg="add del">
          <ac:chgData name="David Guida" userId="S::davidguida@microsoft.com::85e63c69-8ffb-479b-bb21-6ca8cc50580f" providerId="AD" clId="Web-{851B76EB-CA62-85AA-450E-9F74698B653A}" dt="2023-02-20T02:36:51.720" v="375"/>
          <ac:spMkLst>
            <pc:docMk/>
            <pc:sldMk cId="1864553909" sldId="276"/>
            <ac:spMk id="58" creationId="{ABE3B514-83FE-45D4-988C-78925DD13254}"/>
          </ac:spMkLst>
        </pc:spChg>
        <pc:spChg chg="add">
          <ac:chgData name="David Guida" userId="S::davidguida@microsoft.com::85e63c69-8ffb-479b-bb21-6ca8cc50580f" providerId="AD" clId="Web-{851B76EB-CA62-85AA-450E-9F74698B653A}" dt="2023-02-20T02:36:51.735" v="376"/>
          <ac:spMkLst>
            <pc:docMk/>
            <pc:sldMk cId="1864553909" sldId="276"/>
            <ac:spMk id="62" creationId="{E0BA761B-DE6B-4078-B4C9-0FFE37D23862}"/>
          </ac:spMkLst>
        </pc:spChg>
        <pc:graphicFrameChg chg="add del">
          <ac:chgData name="David Guida" userId="S::davidguida@microsoft.com::85e63c69-8ffb-479b-bb21-6ca8cc50580f" providerId="AD" clId="Web-{851B76EB-CA62-85AA-450E-9F74698B653A}" dt="2023-02-20T02:36:51.720" v="375"/>
          <ac:graphicFrameMkLst>
            <pc:docMk/>
            <pc:sldMk cId="1864553909" sldId="276"/>
            <ac:graphicFrameMk id="54" creationId="{CA7AC872-569D-5AC0-0182-CF7FCAC4A488}"/>
          </ac:graphicFrameMkLst>
        </pc:graphicFrameChg>
        <pc:graphicFrameChg chg="add">
          <ac:chgData name="David Guida" userId="S::davidguida@microsoft.com::85e63c69-8ffb-479b-bb21-6ca8cc50580f" providerId="AD" clId="Web-{851B76EB-CA62-85AA-450E-9F74698B653A}" dt="2023-02-20T02:36:51.735" v="376"/>
          <ac:graphicFrameMkLst>
            <pc:docMk/>
            <pc:sldMk cId="1864553909" sldId="276"/>
            <ac:graphicFrameMk id="64" creationId="{D5537400-EC71-7153-69CE-637750273E5F}"/>
          </ac:graphicFrameMkLst>
        </pc:graphicFrameChg>
        <pc:cxnChg chg="add del">
          <ac:chgData name="David Guida" userId="S::davidguida@microsoft.com::85e63c69-8ffb-479b-bb21-6ca8cc50580f" providerId="AD" clId="Web-{851B76EB-CA62-85AA-450E-9F74698B653A}" dt="2023-02-20T02:35:05.231" v="303"/>
          <ac:cxnSpMkLst>
            <pc:docMk/>
            <pc:sldMk cId="1864553909" sldId="276"/>
            <ac:cxnSpMk id="36" creationId="{EAD4CCDA-06BF-4D2A-B44F-195AEC0B5B22}"/>
          </ac:cxnSpMkLst>
        </pc:cxnChg>
        <pc:cxnChg chg="add del">
          <ac:chgData name="David Guida" userId="S::davidguida@microsoft.com::85e63c69-8ffb-479b-bb21-6ca8cc50580f" providerId="AD" clId="Web-{851B76EB-CA62-85AA-450E-9F74698B653A}" dt="2023-02-20T02:35:05.231" v="303"/>
          <ac:cxnSpMkLst>
            <pc:docMk/>
            <pc:sldMk cId="1864553909" sldId="276"/>
            <ac:cxnSpMk id="39" creationId="{16BEECB0-0766-4C59-B86E-5D26B7D8EF4D}"/>
          </ac:cxnSpMkLst>
        </pc:cxnChg>
        <pc:cxnChg chg="add del">
          <ac:chgData name="David Guida" userId="S::davidguida@microsoft.com::85e63c69-8ffb-479b-bb21-6ca8cc50580f" providerId="AD" clId="Web-{851B76EB-CA62-85AA-450E-9F74698B653A}" dt="2023-02-20T02:35:05.216" v="302"/>
          <ac:cxnSpMkLst>
            <pc:docMk/>
            <pc:sldMk cId="1864553909" sldId="276"/>
            <ac:cxnSpMk id="44" creationId="{EAD4CCDA-06BF-4D2A-B44F-195AEC0B5B22}"/>
          </ac:cxnSpMkLst>
        </pc:cxnChg>
        <pc:cxnChg chg="add del">
          <ac:chgData name="David Guida" userId="S::davidguida@microsoft.com::85e63c69-8ffb-479b-bb21-6ca8cc50580f" providerId="AD" clId="Web-{851B76EB-CA62-85AA-450E-9F74698B653A}" dt="2023-02-20T02:35:05.216" v="302"/>
          <ac:cxnSpMkLst>
            <pc:docMk/>
            <pc:sldMk cId="1864553909" sldId="276"/>
            <ac:cxnSpMk id="48" creationId="{F37ABF8F-2936-429C-ACD7-A6BD50E4466C}"/>
          </ac:cxnSpMkLst>
        </pc:cxnChg>
        <pc:cxnChg chg="add del">
          <ac:chgData name="David Guida" userId="S::davidguida@microsoft.com::85e63c69-8ffb-479b-bb21-6ca8cc50580f" providerId="AD" clId="Web-{851B76EB-CA62-85AA-450E-9F74698B653A}" dt="2023-02-20T02:36:51.735" v="376"/>
          <ac:cxnSpMkLst>
            <pc:docMk/>
            <pc:sldMk cId="1864553909" sldId="276"/>
            <ac:cxnSpMk id="51" creationId="{05C630D5-1ADF-4994-883A-6501F0DFCFA0}"/>
          </ac:cxnSpMkLst>
        </pc:cxnChg>
        <pc:cxnChg chg="add del">
          <ac:chgData name="David Guida" userId="S::davidguida@microsoft.com::85e63c69-8ffb-479b-bb21-6ca8cc50580f" providerId="AD" clId="Web-{851B76EB-CA62-85AA-450E-9F74698B653A}" dt="2023-02-20T02:36:51.720" v="375"/>
          <ac:cxnSpMkLst>
            <pc:docMk/>
            <pc:sldMk cId="1864553909" sldId="276"/>
            <ac:cxnSpMk id="60" creationId="{787CBF7F-92AD-42B8-AA3E-C4AF7A2AD3E8}"/>
          </ac:cxnSpMkLst>
        </pc:cxnChg>
        <pc:cxnChg chg="add">
          <ac:chgData name="David Guida" userId="S::davidguida@microsoft.com::85e63c69-8ffb-479b-bb21-6ca8cc50580f" providerId="AD" clId="Web-{851B76EB-CA62-85AA-450E-9F74698B653A}" dt="2023-02-20T02:36:51.735" v="376"/>
          <ac:cxnSpMkLst>
            <pc:docMk/>
            <pc:sldMk cId="1864553909" sldId="276"/>
            <ac:cxnSpMk id="63" creationId="{05C630D5-1ADF-4994-883A-6501F0DFCFA0}"/>
          </ac:cxnSpMkLst>
        </pc:cxnChg>
      </pc:sldChg>
      <pc:sldChg chg="addSp delSp modSp new del modNotes">
        <pc:chgData name="David Guida" userId="S::davidguida@microsoft.com::85e63c69-8ffb-479b-bb21-6ca8cc50580f" providerId="AD" clId="Web-{851B76EB-CA62-85AA-450E-9F74698B653A}" dt="2023-02-20T02:48:11.996" v="426"/>
        <pc:sldMkLst>
          <pc:docMk/>
          <pc:sldMk cId="1512587681" sldId="277"/>
        </pc:sldMkLst>
        <pc:spChg chg="add del mod">
          <ac:chgData name="David Guida" userId="S::davidguida@microsoft.com::85e63c69-8ffb-479b-bb21-6ca8cc50580f" providerId="AD" clId="Web-{851B76EB-CA62-85AA-450E-9F74698B653A}" dt="2023-02-20T02:46:55.113" v="399"/>
          <ac:spMkLst>
            <pc:docMk/>
            <pc:sldMk cId="1512587681" sldId="277"/>
            <ac:spMk id="2" creationId="{317A35E1-63DD-DDEE-264E-9B9E47FA8F9A}"/>
          </ac:spMkLst>
        </pc:spChg>
        <pc:picChg chg="add del mod">
          <ac:chgData name="David Guida" userId="S::davidguida@microsoft.com::85e63c69-8ffb-479b-bb21-6ca8cc50580f" providerId="AD" clId="Web-{851B76EB-CA62-85AA-450E-9F74698B653A}" dt="2023-02-20T02:47:04.113" v="402"/>
          <ac:picMkLst>
            <pc:docMk/>
            <pc:sldMk cId="1512587681" sldId="277"/>
            <ac:picMk id="4" creationId="{CBAD678D-B4B6-A028-2A46-DFACF4615073}"/>
          </ac:picMkLst>
        </pc:picChg>
        <pc:picChg chg="add mod">
          <ac:chgData name="David Guida" userId="S::davidguida@microsoft.com::85e63c69-8ffb-479b-bb21-6ca8cc50580f" providerId="AD" clId="Web-{851B76EB-CA62-85AA-450E-9F74698B653A}" dt="2023-02-20T02:47:15.066" v="407" actId="1076"/>
          <ac:picMkLst>
            <pc:docMk/>
            <pc:sldMk cId="1512587681" sldId="277"/>
            <ac:picMk id="5" creationId="{314945B1-BA83-C998-283F-182192016B85}"/>
          </ac:picMkLst>
        </pc:picChg>
      </pc:sldChg>
      <pc:sldChg chg="addSp delSp modSp new mod setBg modNotes">
        <pc:chgData name="David Guida" userId="S::davidguida@microsoft.com::85e63c69-8ffb-479b-bb21-6ca8cc50580f" providerId="AD" clId="Web-{851B76EB-CA62-85AA-450E-9F74698B653A}" dt="2023-02-20T03:19:16.878" v="740" actId="14100"/>
        <pc:sldMkLst>
          <pc:docMk/>
          <pc:sldMk cId="1940076441" sldId="278"/>
        </pc:sldMkLst>
        <pc:spChg chg="mod">
          <ac:chgData name="David Guida" userId="S::davidguida@microsoft.com::85e63c69-8ffb-479b-bb21-6ca8cc50580f" providerId="AD" clId="Web-{851B76EB-CA62-85AA-450E-9F74698B653A}" dt="2023-02-20T03:18:52.924" v="736" actId="20577"/>
          <ac:spMkLst>
            <pc:docMk/>
            <pc:sldMk cId="1940076441" sldId="278"/>
            <ac:spMk id="2" creationId="{9DD47DA4-4991-D375-5501-05CD85C3418F}"/>
          </ac:spMkLst>
        </pc:spChg>
        <pc:spChg chg="del mod ord">
          <ac:chgData name="David Guida" userId="S::davidguida@microsoft.com::85e63c69-8ffb-479b-bb21-6ca8cc50580f" providerId="AD" clId="Web-{851B76EB-CA62-85AA-450E-9F74698B653A}" dt="2023-02-20T02:48:34.185" v="429"/>
          <ac:spMkLst>
            <pc:docMk/>
            <pc:sldMk cId="1940076441" sldId="278"/>
            <ac:spMk id="3" creationId="{998F1C5A-C999-C787-DED0-0FC9D26CBA14}"/>
          </ac:spMkLst>
        </pc:spChg>
        <pc:spChg chg="add del mod">
          <ac:chgData name="David Guida" userId="S::davidguida@microsoft.com::85e63c69-8ffb-479b-bb21-6ca8cc50580f" providerId="AD" clId="Web-{851B76EB-CA62-85AA-450E-9F74698B653A}" dt="2023-02-20T02:56:21.375" v="434"/>
          <ac:spMkLst>
            <pc:docMk/>
            <pc:sldMk cId="1940076441" sldId="278"/>
            <ac:spMk id="4" creationId="{F143C62B-8AFC-123F-5694-0B7AF45DAF54}"/>
          </ac:spMkLst>
        </pc:spChg>
        <pc:spChg chg="add del mod">
          <ac:chgData name="David Guida" userId="S::davidguida@microsoft.com::85e63c69-8ffb-479b-bb21-6ca8cc50580f" providerId="AD" clId="Web-{851B76EB-CA62-85AA-450E-9F74698B653A}" dt="2023-02-20T03:01:02.909" v="690"/>
          <ac:spMkLst>
            <pc:docMk/>
            <pc:sldMk cId="1940076441" sldId="278"/>
            <ac:spMk id="7" creationId="{8C8E84A9-812F-6EC6-B264-4706DC477108}"/>
          </ac:spMkLst>
        </pc:spChg>
        <pc:spChg chg="add del mod">
          <ac:chgData name="David Guida" userId="S::davidguida@microsoft.com::85e63c69-8ffb-479b-bb21-6ca8cc50580f" providerId="AD" clId="Web-{851B76EB-CA62-85AA-450E-9F74698B653A}" dt="2023-02-20T03:16:16.321" v="719"/>
          <ac:spMkLst>
            <pc:docMk/>
            <pc:sldMk cId="1940076441" sldId="278"/>
            <ac:spMk id="10" creationId="{194F0165-76EA-4F9E-4684-FD227AD082A4}"/>
          </ac:spMkLst>
        </pc:spChg>
        <pc:spChg chg="add del">
          <ac:chgData name="David Guida" userId="S::davidguida@microsoft.com::85e63c69-8ffb-479b-bb21-6ca8cc50580f" providerId="AD" clId="Web-{851B76EB-CA62-85AA-450E-9F74698B653A}" dt="2023-02-20T02:48:34.185" v="428"/>
          <ac:spMkLst>
            <pc:docMk/>
            <pc:sldMk cId="1940076441" sldId="278"/>
            <ac:spMk id="10" creationId="{BF02845A-8571-40C5-9F56-8F9B3F7C4E4C}"/>
          </ac:spMkLst>
        </pc:spChg>
        <pc:spChg chg="add">
          <ac:chgData name="David Guida" userId="S::davidguida@microsoft.com::85e63c69-8ffb-479b-bb21-6ca8cc50580f" providerId="AD" clId="Web-{851B76EB-CA62-85AA-450E-9F74698B653A}" dt="2023-02-20T02:48:34.185" v="429"/>
          <ac:spMkLst>
            <pc:docMk/>
            <pc:sldMk cId="1940076441" sldId="278"/>
            <ac:spMk id="16" creationId="{F69F96FE-C3F5-4F02-8428-78ADCB975ED9}"/>
          </ac:spMkLst>
        </pc:spChg>
        <pc:picChg chg="add del mod">
          <ac:chgData name="David Guida" userId="S::davidguida@microsoft.com::85e63c69-8ffb-479b-bb21-6ca8cc50580f" providerId="AD" clId="Web-{851B76EB-CA62-85AA-450E-9F74698B653A}" dt="2023-02-20T03:00:51.377" v="689"/>
          <ac:picMkLst>
            <pc:docMk/>
            <pc:sldMk cId="1940076441" sldId="278"/>
            <ac:picMk id="5" creationId="{DF6442C1-827D-CF04-3B91-7CB8EAF364F2}"/>
          </ac:picMkLst>
        </pc:picChg>
        <pc:picChg chg="add del mod ord">
          <ac:chgData name="David Guida" userId="S::davidguida@microsoft.com::85e63c69-8ffb-479b-bb21-6ca8cc50580f" providerId="AD" clId="Web-{851B76EB-CA62-85AA-450E-9F74698B653A}" dt="2023-02-20T03:16:15.446" v="718"/>
          <ac:picMkLst>
            <pc:docMk/>
            <pc:sldMk cId="1940076441" sldId="278"/>
            <ac:picMk id="8" creationId="{3F8FD1E3-8219-4E31-74B7-CEE2CAFF7D76}"/>
          </ac:picMkLst>
        </pc:picChg>
        <pc:picChg chg="add mod ord">
          <ac:chgData name="David Guida" userId="S::davidguida@microsoft.com::85e63c69-8ffb-479b-bb21-6ca8cc50580f" providerId="AD" clId="Web-{851B76EB-CA62-85AA-450E-9F74698B653A}" dt="2023-02-20T03:19:16.878" v="740" actId="14100"/>
          <ac:picMkLst>
            <pc:docMk/>
            <pc:sldMk cId="1940076441" sldId="278"/>
            <ac:picMk id="11" creationId="{2156DA1E-6DF2-F618-E073-7BA334F288BE}"/>
          </ac:picMkLst>
        </pc:picChg>
        <pc:cxnChg chg="add del">
          <ac:chgData name="David Guida" userId="S::davidguida@microsoft.com::85e63c69-8ffb-479b-bb21-6ca8cc50580f" providerId="AD" clId="Web-{851B76EB-CA62-85AA-450E-9F74698B653A}" dt="2023-02-20T02:48:34.185" v="428"/>
          <ac:cxnSpMkLst>
            <pc:docMk/>
            <pc:sldMk cId="1940076441" sldId="278"/>
            <ac:cxnSpMk id="12" creationId="{F30BB598-81B4-41BB-BC44-CD9C29AE2EAB}"/>
          </ac:cxnSpMkLst>
        </pc:cxnChg>
        <pc:cxnChg chg="add">
          <ac:chgData name="David Guida" userId="S::davidguida@microsoft.com::85e63c69-8ffb-479b-bb21-6ca8cc50580f" providerId="AD" clId="Web-{851B76EB-CA62-85AA-450E-9F74698B653A}" dt="2023-02-20T02:48:34.185" v="429"/>
          <ac:cxnSpMkLst>
            <pc:docMk/>
            <pc:sldMk cId="1940076441" sldId="278"/>
            <ac:cxnSpMk id="14" creationId="{16BEECB0-0766-4C59-B86E-5D26B7D8EF4D}"/>
          </ac:cxnSpMkLst>
        </pc:cxnChg>
        <pc:cxnChg chg="add">
          <ac:chgData name="David Guida" userId="S::davidguida@microsoft.com::85e63c69-8ffb-479b-bb21-6ca8cc50580f" providerId="AD" clId="Web-{851B76EB-CA62-85AA-450E-9F74698B653A}" dt="2023-02-20T02:48:34.185" v="429"/>
          <ac:cxnSpMkLst>
            <pc:docMk/>
            <pc:sldMk cId="1940076441" sldId="278"/>
            <ac:cxnSpMk id="15" creationId="{EAD4CCDA-06BF-4D2A-B44F-195AEC0B5B22}"/>
          </ac:cxnSpMkLst>
        </pc:cxnChg>
      </pc:sldChg>
      <pc:sldChg chg="addSp delSp modSp add replId modNotes">
        <pc:chgData name="David Guida" userId="S::davidguida@microsoft.com::85e63c69-8ffb-479b-bb21-6ca8cc50580f" providerId="AD" clId="Web-{851B76EB-CA62-85AA-450E-9F74698B653A}" dt="2023-02-20T03:18:47.424" v="734" actId="20577"/>
        <pc:sldMkLst>
          <pc:docMk/>
          <pc:sldMk cId="3774666524" sldId="279"/>
        </pc:sldMkLst>
        <pc:spChg chg="mod">
          <ac:chgData name="David Guida" userId="S::davidguida@microsoft.com::85e63c69-8ffb-479b-bb21-6ca8cc50580f" providerId="AD" clId="Web-{851B76EB-CA62-85AA-450E-9F74698B653A}" dt="2023-02-20T03:18:47.424" v="734" actId="20577"/>
          <ac:spMkLst>
            <pc:docMk/>
            <pc:sldMk cId="3774666524" sldId="279"/>
            <ac:spMk id="2" creationId="{9DD47DA4-4991-D375-5501-05CD85C3418F}"/>
          </ac:spMkLst>
        </pc:spChg>
        <pc:spChg chg="add del mod">
          <ac:chgData name="David Guida" userId="S::davidguida@microsoft.com::85e63c69-8ffb-479b-bb21-6ca8cc50580f" providerId="AD" clId="Web-{851B76EB-CA62-85AA-450E-9F74698B653A}" dt="2023-02-20T02:56:29.110" v="437"/>
          <ac:spMkLst>
            <pc:docMk/>
            <pc:sldMk cId="3774666524" sldId="279"/>
            <ac:spMk id="4" creationId="{F7ECC90F-3B87-CE20-1E05-C83B0D8EFFF8}"/>
          </ac:spMkLst>
        </pc:spChg>
        <pc:spChg chg="add del mod">
          <ac:chgData name="David Guida" userId="S::davidguida@microsoft.com::85e63c69-8ffb-479b-bb21-6ca8cc50580f" providerId="AD" clId="Web-{851B76EB-CA62-85AA-450E-9F74698B653A}" dt="2023-02-20T02:57:19.236" v="446"/>
          <ac:spMkLst>
            <pc:docMk/>
            <pc:sldMk cId="3774666524" sldId="279"/>
            <ac:spMk id="8" creationId="{512B4B2C-7F8D-C508-3A55-D51BAB3A9C95}"/>
          </ac:spMkLst>
        </pc:spChg>
        <pc:spChg chg="add del mod">
          <ac:chgData name="David Guida" userId="S::davidguida@microsoft.com::85e63c69-8ffb-479b-bb21-6ca8cc50580f" providerId="AD" clId="Web-{851B76EB-CA62-85AA-450E-9F74698B653A}" dt="2023-02-20T03:18:32.314" v="730"/>
          <ac:spMkLst>
            <pc:docMk/>
            <pc:sldMk cId="3774666524" sldId="279"/>
            <ac:spMk id="11" creationId="{9971E54F-B3CA-39FA-805E-665D5AF1663C}"/>
          </ac:spMkLst>
        </pc:spChg>
        <pc:picChg chg="del">
          <ac:chgData name="David Guida" userId="S::davidguida@microsoft.com::85e63c69-8ffb-479b-bb21-6ca8cc50580f" providerId="AD" clId="Web-{851B76EB-CA62-85AA-450E-9F74698B653A}" dt="2023-02-20T02:56:25.422" v="436"/>
          <ac:picMkLst>
            <pc:docMk/>
            <pc:sldMk cId="3774666524" sldId="279"/>
            <ac:picMk id="5" creationId="{DF6442C1-827D-CF04-3B91-7CB8EAF364F2}"/>
          </ac:picMkLst>
        </pc:picChg>
        <pc:picChg chg="add del mod ord">
          <ac:chgData name="David Guida" userId="S::davidguida@microsoft.com::85e63c69-8ffb-479b-bb21-6ca8cc50580f" providerId="AD" clId="Web-{851B76EB-CA62-85AA-450E-9F74698B653A}" dt="2023-02-20T02:57:01.783" v="445"/>
          <ac:picMkLst>
            <pc:docMk/>
            <pc:sldMk cId="3774666524" sldId="279"/>
            <ac:picMk id="6" creationId="{14AE223E-C2AE-BCB4-F3B3-F1AD9EAD644F}"/>
          </ac:picMkLst>
        </pc:picChg>
        <pc:picChg chg="add del mod ord">
          <ac:chgData name="David Guida" userId="S::davidguida@microsoft.com::85e63c69-8ffb-479b-bb21-6ca8cc50580f" providerId="AD" clId="Web-{851B76EB-CA62-85AA-450E-9F74698B653A}" dt="2023-02-20T03:18:28.657" v="729"/>
          <ac:picMkLst>
            <pc:docMk/>
            <pc:sldMk cId="3774666524" sldId="279"/>
            <ac:picMk id="9" creationId="{746C8A29-B307-3B6C-C05B-213291CA5478}"/>
          </ac:picMkLst>
        </pc:picChg>
        <pc:picChg chg="add mod ord">
          <ac:chgData name="David Guida" userId="S::davidguida@microsoft.com::85e63c69-8ffb-479b-bb21-6ca8cc50580f" providerId="AD" clId="Web-{851B76EB-CA62-85AA-450E-9F74698B653A}" dt="2023-02-20T03:18:45.002" v="733" actId="14100"/>
          <ac:picMkLst>
            <pc:docMk/>
            <pc:sldMk cId="3774666524" sldId="279"/>
            <ac:picMk id="12" creationId="{C92E5366-D6A0-2EE6-3E25-F9D3F1B18BED}"/>
          </ac:picMkLst>
        </pc:picChg>
      </pc:sldChg>
      <pc:sldChg chg="addSp delSp modSp add replId modNotes">
        <pc:chgData name="David Guida" userId="S::davidguida@microsoft.com::85e63c69-8ffb-479b-bb21-6ca8cc50580f" providerId="AD" clId="Web-{851B76EB-CA62-85AA-450E-9F74698B653A}" dt="2023-02-20T03:21:02.601" v="851"/>
        <pc:sldMkLst>
          <pc:docMk/>
          <pc:sldMk cId="3961490556" sldId="280"/>
        </pc:sldMkLst>
        <pc:spChg chg="mod">
          <ac:chgData name="David Guida" userId="S::davidguida@microsoft.com::85e63c69-8ffb-479b-bb21-6ca8cc50580f" providerId="AD" clId="Web-{851B76EB-CA62-85AA-450E-9F74698B653A}" dt="2023-02-20T03:11:51.543" v="705" actId="20577"/>
          <ac:spMkLst>
            <pc:docMk/>
            <pc:sldMk cId="3961490556" sldId="280"/>
            <ac:spMk id="2" creationId="{9DD47DA4-4991-D375-5501-05CD85C3418F}"/>
          </ac:spMkLst>
        </pc:spChg>
        <pc:spChg chg="add del mod">
          <ac:chgData name="David Guida" userId="S::davidguida@microsoft.com::85e63c69-8ffb-479b-bb21-6ca8cc50580f" providerId="AD" clId="Web-{851B76EB-CA62-85AA-450E-9F74698B653A}" dt="2023-02-20T03:12:10.653" v="707"/>
          <ac:spMkLst>
            <pc:docMk/>
            <pc:sldMk cId="3961490556" sldId="280"/>
            <ac:spMk id="4" creationId="{584F57DD-2EB9-D8AC-9C16-82A5931434CC}"/>
          </ac:spMkLst>
        </pc:spChg>
        <pc:spChg chg="add del mod">
          <ac:chgData name="David Guida" userId="S::davidguida@microsoft.com::85e63c69-8ffb-479b-bb21-6ca8cc50580f" providerId="AD" clId="Web-{851B76EB-CA62-85AA-450E-9F74698B653A}" dt="2023-02-20T03:14:17.251" v="712"/>
          <ac:spMkLst>
            <pc:docMk/>
            <pc:sldMk cId="3961490556" sldId="280"/>
            <ac:spMk id="7" creationId="{5E386333-3622-28C7-23E0-BDE313814C58}"/>
          </ac:spMkLst>
        </pc:spChg>
        <pc:picChg chg="add del mod ord">
          <ac:chgData name="David Guida" userId="S::davidguida@microsoft.com::85e63c69-8ffb-479b-bb21-6ca8cc50580f" providerId="AD" clId="Web-{851B76EB-CA62-85AA-450E-9F74698B653A}" dt="2023-02-20T03:12:42.935" v="711"/>
          <ac:picMkLst>
            <pc:docMk/>
            <pc:sldMk cId="3961490556" sldId="280"/>
            <ac:picMk id="5" creationId="{DF878E4C-8E19-2960-1F0E-268B9C738989}"/>
          </ac:picMkLst>
        </pc:picChg>
        <pc:picChg chg="add mod ord">
          <ac:chgData name="David Guida" userId="S::davidguida@microsoft.com::85e63c69-8ffb-479b-bb21-6ca8cc50580f" providerId="AD" clId="Web-{851B76EB-CA62-85AA-450E-9F74698B653A}" dt="2023-02-20T03:14:25.345" v="715" actId="14100"/>
          <ac:picMkLst>
            <pc:docMk/>
            <pc:sldMk cId="3961490556" sldId="280"/>
            <ac:picMk id="8" creationId="{630A5F68-36FE-7ECE-95E1-F4217F3963E2}"/>
          </ac:picMkLst>
        </pc:picChg>
        <pc:picChg chg="del">
          <ac:chgData name="David Guida" userId="S::davidguida@microsoft.com::85e63c69-8ffb-479b-bb21-6ca8cc50580f" providerId="AD" clId="Web-{851B76EB-CA62-85AA-450E-9F74698B653A}" dt="2023-02-20T03:11:52.793" v="706"/>
          <ac:picMkLst>
            <pc:docMk/>
            <pc:sldMk cId="3961490556" sldId="280"/>
            <ac:picMk id="9" creationId="{746C8A29-B307-3B6C-C05B-213291CA5478}"/>
          </ac:picMkLst>
        </pc:picChg>
      </pc:sldChg>
      <pc:sldChg chg="addSp delSp modSp add ord replId modNotes">
        <pc:chgData name="David Guida" userId="S::davidguida@microsoft.com::85e63c69-8ffb-479b-bb21-6ca8cc50580f" providerId="AD" clId="Web-{851B76EB-CA62-85AA-450E-9F74698B653A}" dt="2023-02-20T03:47:27.250" v="1005"/>
        <pc:sldMkLst>
          <pc:docMk/>
          <pc:sldMk cId="1900105773" sldId="281"/>
        </pc:sldMkLst>
        <pc:spChg chg="add del mod">
          <ac:chgData name="David Guida" userId="S::davidguida@microsoft.com::85e63c69-8ffb-479b-bb21-6ca8cc50580f" providerId="AD" clId="Web-{851B76EB-CA62-85AA-450E-9F74698B653A}" dt="2023-02-20T03:27:23.294" v="863"/>
          <ac:spMkLst>
            <pc:docMk/>
            <pc:sldMk cId="1900105773" sldId="281"/>
            <ac:spMk id="4" creationId="{0F956438-7697-E4CC-B7DE-94A39558EB2A}"/>
          </ac:spMkLst>
        </pc:spChg>
        <pc:spChg chg="add del mod">
          <ac:chgData name="David Guida" userId="S::davidguida@microsoft.com::85e63c69-8ffb-479b-bb21-6ca8cc50580f" providerId="AD" clId="Web-{851B76EB-CA62-85AA-450E-9F74698B653A}" dt="2023-02-20T03:32:44.947" v="872"/>
          <ac:spMkLst>
            <pc:docMk/>
            <pc:sldMk cId="1900105773" sldId="281"/>
            <ac:spMk id="8" creationId="{F45A05A1-D294-EF54-AC83-6D6BDF6911E1}"/>
          </ac:spMkLst>
        </pc:spChg>
        <pc:picChg chg="add del mod ord">
          <ac:chgData name="David Guida" userId="S::davidguida@microsoft.com::85e63c69-8ffb-479b-bb21-6ca8cc50580f" providerId="AD" clId="Web-{851B76EB-CA62-85AA-450E-9F74698B653A}" dt="2023-02-20T03:32:43.744" v="871"/>
          <ac:picMkLst>
            <pc:docMk/>
            <pc:sldMk cId="1900105773" sldId="281"/>
            <ac:picMk id="5" creationId="{5CB4E195-7213-8913-AB20-3C80B613E78C}"/>
          </ac:picMkLst>
        </pc:picChg>
        <pc:picChg chg="del">
          <ac:chgData name="David Guida" userId="S::davidguida@microsoft.com::85e63c69-8ffb-479b-bb21-6ca8cc50580f" providerId="AD" clId="Web-{851B76EB-CA62-85AA-450E-9F74698B653A}" dt="2023-02-20T03:27:22.403" v="862"/>
          <ac:picMkLst>
            <pc:docMk/>
            <pc:sldMk cId="1900105773" sldId="281"/>
            <ac:picMk id="6" creationId="{29837A12-2D48-CA7F-4E7F-5DFE27E9E891}"/>
          </ac:picMkLst>
        </pc:picChg>
        <pc:picChg chg="add mod ord">
          <ac:chgData name="David Guida" userId="S::davidguida@microsoft.com::85e63c69-8ffb-479b-bb21-6ca8cc50580f" providerId="AD" clId="Web-{851B76EB-CA62-85AA-450E-9F74698B653A}" dt="2023-02-20T03:32:58.057" v="876" actId="1076"/>
          <ac:picMkLst>
            <pc:docMk/>
            <pc:sldMk cId="1900105773" sldId="281"/>
            <ac:picMk id="9" creationId="{41C0DEEA-F9A6-FA1C-C769-67C972BB502C}"/>
          </ac:picMkLst>
        </pc:picChg>
      </pc:sldChg>
      <pc:sldChg chg="addSp delSp modSp add ord replId modNotes">
        <pc:chgData name="David Guida" userId="S::davidguida@microsoft.com::85e63c69-8ffb-479b-bb21-6ca8cc50580f" providerId="AD" clId="Web-{851B76EB-CA62-85AA-450E-9F74698B653A}" dt="2023-02-20T03:47:22.343" v="1004"/>
        <pc:sldMkLst>
          <pc:docMk/>
          <pc:sldMk cId="3141193974" sldId="282"/>
        </pc:sldMkLst>
        <pc:spChg chg="add del mod">
          <ac:chgData name="David Guida" userId="S::davidguida@microsoft.com::85e63c69-8ffb-479b-bb21-6ca8cc50580f" providerId="AD" clId="Web-{851B76EB-CA62-85AA-450E-9F74698B653A}" dt="2023-02-20T03:36:20.741" v="890"/>
          <ac:spMkLst>
            <pc:docMk/>
            <pc:sldMk cId="3141193974" sldId="282"/>
            <ac:spMk id="4" creationId="{EA6C0515-DB54-69AB-9BE5-A440CC1D06DB}"/>
          </ac:spMkLst>
        </pc:spChg>
        <pc:picChg chg="add mod ord">
          <ac:chgData name="David Guida" userId="S::davidguida@microsoft.com::85e63c69-8ffb-479b-bb21-6ca8cc50580f" providerId="AD" clId="Web-{851B76EB-CA62-85AA-450E-9F74698B653A}" dt="2023-02-20T03:36:25.866" v="892" actId="14100"/>
          <ac:picMkLst>
            <pc:docMk/>
            <pc:sldMk cId="3141193974" sldId="282"/>
            <ac:picMk id="5" creationId="{02CB0FCB-ABF2-47EA-A72D-1F3BB77BBE41}"/>
          </ac:picMkLst>
        </pc:picChg>
        <pc:picChg chg="del">
          <ac:chgData name="David Guida" userId="S::davidguida@microsoft.com::85e63c69-8ffb-479b-bb21-6ca8cc50580f" providerId="AD" clId="Web-{851B76EB-CA62-85AA-450E-9F74698B653A}" dt="2023-02-20T03:36:19.756" v="889"/>
          <ac:picMkLst>
            <pc:docMk/>
            <pc:sldMk cId="3141193974" sldId="282"/>
            <ac:picMk id="9" creationId="{41C0DEEA-F9A6-FA1C-C769-67C972BB502C}"/>
          </ac:picMkLst>
        </pc:picChg>
      </pc:sldChg>
      <pc:sldChg chg="addSp delSp modSp add ord replId modNotes">
        <pc:chgData name="David Guida" userId="S::davidguida@microsoft.com::85e63c69-8ffb-479b-bb21-6ca8cc50580f" providerId="AD" clId="Web-{851B76EB-CA62-85AA-450E-9F74698B653A}" dt="2023-02-20T03:54:56.305" v="1062"/>
        <pc:sldMkLst>
          <pc:docMk/>
          <pc:sldMk cId="1763219037" sldId="283"/>
        </pc:sldMkLst>
        <pc:spChg chg="mod">
          <ac:chgData name="David Guida" userId="S::davidguida@microsoft.com::85e63c69-8ffb-479b-bb21-6ca8cc50580f" providerId="AD" clId="Web-{851B76EB-CA62-85AA-450E-9F74698B653A}" dt="2023-02-20T03:43:43.658" v="936" actId="20577"/>
          <ac:spMkLst>
            <pc:docMk/>
            <pc:sldMk cId="1763219037" sldId="283"/>
            <ac:spMk id="2" creationId="{C31BB022-1751-9DA0-D1B5-F6693BFBE42F}"/>
          </ac:spMkLst>
        </pc:spChg>
        <pc:spChg chg="add del mod">
          <ac:chgData name="David Guida" userId="S::davidguida@microsoft.com::85e63c69-8ffb-479b-bb21-6ca8cc50580f" providerId="AD" clId="Web-{851B76EB-CA62-85AA-450E-9F74698B653A}" dt="2023-02-20T03:43:40.376" v="935"/>
          <ac:spMkLst>
            <pc:docMk/>
            <pc:sldMk cId="1763219037" sldId="283"/>
            <ac:spMk id="4" creationId="{09DBBF46-33A2-C185-5096-AD80FB31026A}"/>
          </ac:spMkLst>
        </pc:spChg>
        <pc:spChg chg="add del mod">
          <ac:chgData name="David Guida" userId="S::davidguida@microsoft.com::85e63c69-8ffb-479b-bb21-6ca8cc50580f" providerId="AD" clId="Web-{851B76EB-CA62-85AA-450E-9F74698B653A}" dt="2023-02-20T03:44:08.940" v="941"/>
          <ac:spMkLst>
            <pc:docMk/>
            <pc:sldMk cId="1763219037" sldId="283"/>
            <ac:spMk id="8" creationId="{51558F98-8205-7116-226D-7300CFF405D3}"/>
          </ac:spMkLst>
        </pc:spChg>
        <pc:spChg chg="add del mod">
          <ac:chgData name="David Guida" userId="S::davidguida@microsoft.com::85e63c69-8ffb-479b-bb21-6ca8cc50580f" providerId="AD" clId="Web-{851B76EB-CA62-85AA-450E-9F74698B653A}" dt="2023-02-20T03:47:47.688" v="1010"/>
          <ac:spMkLst>
            <pc:docMk/>
            <pc:sldMk cId="1763219037" sldId="283"/>
            <ac:spMk id="11" creationId="{10088C44-3252-1DD4-3C1D-7B5BA9593779}"/>
          </ac:spMkLst>
        </pc:spChg>
        <pc:picChg chg="del">
          <ac:chgData name="David Guida" userId="S::davidguida@microsoft.com::85e63c69-8ffb-479b-bb21-6ca8cc50580f" providerId="AD" clId="Web-{851B76EB-CA62-85AA-450E-9F74698B653A}" dt="2023-02-20T03:43:39.439" v="934"/>
          <ac:picMkLst>
            <pc:docMk/>
            <pc:sldMk cId="1763219037" sldId="283"/>
            <ac:picMk id="5" creationId="{02CB0FCB-ABF2-47EA-A72D-1F3BB77BBE41}"/>
          </ac:picMkLst>
        </pc:picChg>
        <pc:picChg chg="add del mod ord">
          <ac:chgData name="David Guida" userId="S::davidguida@microsoft.com::85e63c69-8ffb-479b-bb21-6ca8cc50580f" providerId="AD" clId="Web-{851B76EB-CA62-85AA-450E-9F74698B653A}" dt="2023-02-20T03:44:08.049" v="940"/>
          <ac:picMkLst>
            <pc:docMk/>
            <pc:sldMk cId="1763219037" sldId="283"/>
            <ac:picMk id="6" creationId="{47A29029-7DD9-A69F-A9A1-7AF26B6C1B56}"/>
          </ac:picMkLst>
        </pc:picChg>
        <pc:picChg chg="add del mod ord">
          <ac:chgData name="David Guida" userId="S::davidguida@microsoft.com::85e63c69-8ffb-479b-bb21-6ca8cc50580f" providerId="AD" clId="Web-{851B76EB-CA62-85AA-450E-9F74698B653A}" dt="2023-02-20T03:47:43.282" v="1009"/>
          <ac:picMkLst>
            <pc:docMk/>
            <pc:sldMk cId="1763219037" sldId="283"/>
            <ac:picMk id="9" creationId="{579C0C91-AD62-C52B-021A-BC5EAF2BDB22}"/>
          </ac:picMkLst>
        </pc:picChg>
        <pc:picChg chg="add mod ord">
          <ac:chgData name="David Guida" userId="S::davidguida@microsoft.com::85e63c69-8ffb-479b-bb21-6ca8cc50580f" providerId="AD" clId="Web-{851B76EB-CA62-85AA-450E-9F74698B653A}" dt="2023-02-20T03:47:56.391" v="1013" actId="1076"/>
          <ac:picMkLst>
            <pc:docMk/>
            <pc:sldMk cId="1763219037" sldId="283"/>
            <ac:picMk id="12" creationId="{7B15D3A2-40C5-21CD-A41A-2F4012F83636}"/>
          </ac:picMkLst>
        </pc:picChg>
      </pc:sldChg>
      <pc:sldChg chg="addSp delSp modSp add mod ord replId setBg modNotes">
        <pc:chgData name="David Guida" userId="S::davidguida@microsoft.com::85e63c69-8ffb-479b-bb21-6ca8cc50580f" providerId="AD" clId="Web-{851B76EB-CA62-85AA-450E-9F74698B653A}" dt="2023-02-20T03:52:56.254" v="1023"/>
        <pc:sldMkLst>
          <pc:docMk/>
          <pc:sldMk cId="667486776" sldId="284"/>
        </pc:sldMkLst>
        <pc:spChg chg="add del mod">
          <ac:chgData name="David Guida" userId="S::davidguida@microsoft.com::85e63c69-8ffb-479b-bb21-6ca8cc50580f" providerId="AD" clId="Web-{851B76EB-CA62-85AA-450E-9F74698B653A}" dt="2023-02-20T03:52:56.254" v="1023"/>
          <ac:spMkLst>
            <pc:docMk/>
            <pc:sldMk cId="667486776" sldId="284"/>
            <ac:spMk id="2" creationId="{C31BB022-1751-9DA0-D1B5-F6693BFBE42F}"/>
          </ac:spMkLst>
        </pc:spChg>
        <pc:spChg chg="add del">
          <ac:chgData name="David Guida" userId="S::davidguida@microsoft.com::85e63c69-8ffb-479b-bb21-6ca8cc50580f" providerId="AD" clId="Web-{851B76EB-CA62-85AA-450E-9F74698B653A}" dt="2023-02-20T03:52:56.254" v="1023"/>
          <ac:spMkLst>
            <pc:docMk/>
            <pc:sldMk cId="667486776" sldId="284"/>
            <ac:spMk id="46" creationId="{F69F96FE-C3F5-4F02-8428-78ADCB975ED9}"/>
          </ac:spMkLst>
        </pc:spChg>
        <pc:spChg chg="add del">
          <ac:chgData name="David Guida" userId="S::davidguida@microsoft.com::85e63c69-8ffb-479b-bb21-6ca8cc50580f" providerId="AD" clId="Web-{851B76EB-CA62-85AA-450E-9F74698B653A}" dt="2023-02-20T03:52:56.254" v="1023"/>
          <ac:spMkLst>
            <pc:docMk/>
            <pc:sldMk cId="667486776" sldId="284"/>
            <ac:spMk id="48" creationId="{F80C6B76-4D7E-4FE2-84E4-C4734B2B49EE}"/>
          </ac:spMkLst>
        </pc:spChg>
        <pc:spChg chg="add del">
          <ac:chgData name="David Guida" userId="S::davidguida@microsoft.com::85e63c69-8ffb-479b-bb21-6ca8cc50580f" providerId="AD" clId="Web-{851B76EB-CA62-85AA-450E-9F74698B653A}" dt="2023-02-20T03:52:56.254" v="1022"/>
          <ac:spMkLst>
            <pc:docMk/>
            <pc:sldMk cId="667486776" sldId="284"/>
            <ac:spMk id="55" creationId="{14E52492-8507-4736-A7FC-89D7D9E385A0}"/>
          </ac:spMkLst>
        </pc:spChg>
        <pc:spChg chg="add">
          <ac:chgData name="David Guida" userId="S::davidguida@microsoft.com::85e63c69-8ffb-479b-bb21-6ca8cc50580f" providerId="AD" clId="Web-{851B76EB-CA62-85AA-450E-9F74698B653A}" dt="2023-02-20T03:52:56.254" v="1023"/>
          <ac:spMkLst>
            <pc:docMk/>
            <pc:sldMk cId="667486776" sldId="284"/>
            <ac:spMk id="58" creationId="{14E52492-8507-4736-A7FC-89D7D9E385A0}"/>
          </ac:spMkLst>
        </pc:spChg>
        <pc:picChg chg="mod">
          <ac:chgData name="David Guida" userId="S::davidguida@microsoft.com::85e63c69-8ffb-479b-bb21-6ca8cc50580f" providerId="AD" clId="Web-{851B76EB-CA62-85AA-450E-9F74698B653A}" dt="2023-02-20T03:52:56.254" v="1023"/>
          <ac:picMkLst>
            <pc:docMk/>
            <pc:sldMk cId="667486776" sldId="284"/>
            <ac:picMk id="9" creationId="{579C0C91-AD62-C52B-021A-BC5EAF2BDB22}"/>
          </ac:picMkLst>
        </pc:picChg>
        <pc:cxnChg chg="add del">
          <ac:chgData name="David Guida" userId="S::davidguida@microsoft.com::85e63c69-8ffb-479b-bb21-6ca8cc50580f" providerId="AD" clId="Web-{851B76EB-CA62-85AA-450E-9F74698B653A}" dt="2023-02-20T03:52:56.254" v="1023"/>
          <ac:cxnSpMkLst>
            <pc:docMk/>
            <pc:sldMk cId="667486776" sldId="284"/>
            <ac:cxnSpMk id="44" creationId="{EAD4CCDA-06BF-4D2A-B44F-195AEC0B5B22}"/>
          </ac:cxnSpMkLst>
        </pc:cxnChg>
        <pc:cxnChg chg="add del">
          <ac:chgData name="David Guida" userId="S::davidguida@microsoft.com::85e63c69-8ffb-479b-bb21-6ca8cc50580f" providerId="AD" clId="Web-{851B76EB-CA62-85AA-450E-9F74698B653A}" dt="2023-02-20T03:52:56.254" v="1023"/>
          <ac:cxnSpMkLst>
            <pc:docMk/>
            <pc:sldMk cId="667486776" sldId="284"/>
            <ac:cxnSpMk id="50" creationId="{16BEECB0-0766-4C59-B86E-5D26B7D8EF4D}"/>
          </ac:cxnSpMkLst>
        </pc:cxnChg>
        <pc:cxnChg chg="add">
          <ac:chgData name="David Guida" userId="S::davidguida@microsoft.com::85e63c69-8ffb-479b-bb21-6ca8cc50580f" providerId="AD" clId="Web-{851B76EB-CA62-85AA-450E-9F74698B653A}" dt="2023-02-20T03:52:56.254" v="1023"/>
          <ac:cxnSpMkLst>
            <pc:docMk/>
            <pc:sldMk cId="667486776" sldId="284"/>
            <ac:cxnSpMk id="57" creationId="{8D88A691-2815-4048-AE82-561498B0FCF7}"/>
          </ac:cxnSpMkLst>
        </pc:cxnChg>
      </pc:sldChg>
      <pc:sldChg chg="addSp delSp modSp add mod replId setBg modNotes">
        <pc:chgData name="David Guida" userId="S::davidguida@microsoft.com::85e63c69-8ffb-479b-bb21-6ca8cc50580f" providerId="AD" clId="Web-{851B76EB-CA62-85AA-450E-9F74698B653A}" dt="2023-02-20T03:58:12.812" v="1108"/>
        <pc:sldMkLst>
          <pc:docMk/>
          <pc:sldMk cId="2192421005" sldId="285"/>
        </pc:sldMkLst>
        <pc:spChg chg="mod">
          <ac:chgData name="David Guida" userId="S::davidguida@microsoft.com::85e63c69-8ffb-479b-bb21-6ca8cc50580f" providerId="AD" clId="Web-{851B76EB-CA62-85AA-450E-9F74698B653A}" dt="2023-02-20T03:58:12.812" v="1108"/>
          <ac:spMkLst>
            <pc:docMk/>
            <pc:sldMk cId="2192421005" sldId="285"/>
            <ac:spMk id="2" creationId="{C31BB022-1751-9DA0-D1B5-F6693BFBE42F}"/>
          </ac:spMkLst>
        </pc:spChg>
        <pc:spChg chg="add del mod">
          <ac:chgData name="David Guida" userId="S::davidguida@microsoft.com::85e63c69-8ffb-479b-bb21-6ca8cc50580f" providerId="AD" clId="Web-{851B76EB-CA62-85AA-450E-9F74698B653A}" dt="2023-02-20T03:58:12.812" v="1108"/>
          <ac:spMkLst>
            <pc:docMk/>
            <pc:sldMk cId="2192421005" sldId="285"/>
            <ac:spMk id="4" creationId="{CE8BFE76-F45F-5753-1FB1-2F673AE55942}"/>
          </ac:spMkLst>
        </pc:spChg>
        <pc:spChg chg="del">
          <ac:chgData name="David Guida" userId="S::davidguida@microsoft.com::85e63c69-8ffb-479b-bb21-6ca8cc50580f" providerId="AD" clId="Web-{851B76EB-CA62-85AA-450E-9F74698B653A}" dt="2023-02-20T03:56:41.684" v="1094"/>
          <ac:spMkLst>
            <pc:docMk/>
            <pc:sldMk cId="2192421005" sldId="285"/>
            <ac:spMk id="46" creationId="{F69F96FE-C3F5-4F02-8428-78ADCB975ED9}"/>
          </ac:spMkLst>
        </pc:spChg>
        <pc:spChg chg="del">
          <ac:chgData name="David Guida" userId="S::davidguida@microsoft.com::85e63c69-8ffb-479b-bb21-6ca8cc50580f" providerId="AD" clId="Web-{851B76EB-CA62-85AA-450E-9F74698B653A}" dt="2023-02-20T03:56:41.684" v="1094"/>
          <ac:spMkLst>
            <pc:docMk/>
            <pc:sldMk cId="2192421005" sldId="285"/>
            <ac:spMk id="48" creationId="{F80C6B76-4D7E-4FE2-84E4-C4734B2B49EE}"/>
          </ac:spMkLst>
        </pc:spChg>
        <pc:spChg chg="add del">
          <ac:chgData name="David Guida" userId="S::davidguida@microsoft.com::85e63c69-8ffb-479b-bb21-6ca8cc50580f" providerId="AD" clId="Web-{851B76EB-CA62-85AA-450E-9F74698B653A}" dt="2023-02-20T03:58:12.812" v="1108"/>
          <ac:spMkLst>
            <pc:docMk/>
            <pc:sldMk cId="2192421005" sldId="285"/>
            <ac:spMk id="57" creationId="{BF02845A-8571-40C5-9F56-8F9B3F7C4E4C}"/>
          </ac:spMkLst>
        </pc:spChg>
        <pc:spChg chg="add del">
          <ac:chgData name="David Guida" userId="S::davidguida@microsoft.com::85e63c69-8ffb-479b-bb21-6ca8cc50580f" providerId="AD" clId="Web-{851B76EB-CA62-85AA-450E-9F74698B653A}" dt="2023-02-20T03:57:55.968" v="1101"/>
          <ac:spMkLst>
            <pc:docMk/>
            <pc:sldMk cId="2192421005" sldId="285"/>
            <ac:spMk id="65" creationId="{BF02845A-8571-40C5-9F56-8F9B3F7C4E4C}"/>
          </ac:spMkLst>
        </pc:spChg>
        <pc:spChg chg="add del">
          <ac:chgData name="David Guida" userId="S::davidguida@microsoft.com::85e63c69-8ffb-479b-bb21-6ca8cc50580f" providerId="AD" clId="Web-{851B76EB-CA62-85AA-450E-9F74698B653A}" dt="2023-02-20T03:58:02.937" v="1103"/>
          <ac:spMkLst>
            <pc:docMk/>
            <pc:sldMk cId="2192421005" sldId="285"/>
            <ac:spMk id="69" creationId="{E0BA761B-DE6B-4078-B4C9-0FFE37D23862}"/>
          </ac:spMkLst>
        </pc:spChg>
        <pc:spChg chg="add del">
          <ac:chgData name="David Guida" userId="S::davidguida@microsoft.com::85e63c69-8ffb-479b-bb21-6ca8cc50580f" providerId="AD" clId="Web-{851B76EB-CA62-85AA-450E-9F74698B653A}" dt="2023-02-20T03:58:05.390" v="1105"/>
          <ac:spMkLst>
            <pc:docMk/>
            <pc:sldMk cId="2192421005" sldId="285"/>
            <ac:spMk id="73" creationId="{BF02845A-8571-40C5-9F56-8F9B3F7C4E4C}"/>
          </ac:spMkLst>
        </pc:spChg>
        <pc:spChg chg="add del">
          <ac:chgData name="David Guida" userId="S::davidguida@microsoft.com::85e63c69-8ffb-479b-bb21-6ca8cc50580f" providerId="AD" clId="Web-{851B76EB-CA62-85AA-450E-9F74698B653A}" dt="2023-02-20T03:58:05.390" v="1105"/>
          <ac:spMkLst>
            <pc:docMk/>
            <pc:sldMk cId="2192421005" sldId="285"/>
            <ac:spMk id="76" creationId="{CE8BFE76-F45F-5753-1FB1-2F673AE55942}"/>
          </ac:spMkLst>
        </pc:spChg>
        <pc:spChg chg="add del">
          <ac:chgData name="David Guida" userId="S::davidguida@microsoft.com::85e63c69-8ffb-479b-bb21-6ca8cc50580f" providerId="AD" clId="Web-{851B76EB-CA62-85AA-450E-9F74698B653A}" dt="2023-02-20T03:58:12.781" v="1107"/>
          <ac:spMkLst>
            <pc:docMk/>
            <pc:sldMk cId="2192421005" sldId="285"/>
            <ac:spMk id="78" creationId="{BF02845A-8571-40C5-9F56-8F9B3F7C4E4C}"/>
          </ac:spMkLst>
        </pc:spChg>
        <pc:spChg chg="add del">
          <ac:chgData name="David Guida" userId="S::davidguida@microsoft.com::85e63c69-8ffb-479b-bb21-6ca8cc50580f" providerId="AD" clId="Web-{851B76EB-CA62-85AA-450E-9F74698B653A}" dt="2023-02-20T03:58:12.781" v="1107"/>
          <ac:spMkLst>
            <pc:docMk/>
            <pc:sldMk cId="2192421005" sldId="285"/>
            <ac:spMk id="80" creationId="{CE8BFE76-F45F-5753-1FB1-2F673AE55942}"/>
          </ac:spMkLst>
        </pc:spChg>
        <pc:spChg chg="add">
          <ac:chgData name="David Guida" userId="S::davidguida@microsoft.com::85e63c69-8ffb-479b-bb21-6ca8cc50580f" providerId="AD" clId="Web-{851B76EB-CA62-85AA-450E-9F74698B653A}" dt="2023-02-20T03:58:12.812" v="1108"/>
          <ac:spMkLst>
            <pc:docMk/>
            <pc:sldMk cId="2192421005" sldId="285"/>
            <ac:spMk id="83" creationId="{BF02845A-8571-40C5-9F56-8F9B3F7C4E4C}"/>
          </ac:spMkLst>
        </pc:spChg>
        <pc:spChg chg="add">
          <ac:chgData name="David Guida" userId="S::davidguida@microsoft.com::85e63c69-8ffb-479b-bb21-6ca8cc50580f" providerId="AD" clId="Web-{851B76EB-CA62-85AA-450E-9F74698B653A}" dt="2023-02-20T03:58:12.812" v="1108"/>
          <ac:spMkLst>
            <pc:docMk/>
            <pc:sldMk cId="2192421005" sldId="285"/>
            <ac:spMk id="86" creationId="{CE8BFE76-F45F-5753-1FB1-2F673AE55942}"/>
          </ac:spMkLst>
        </pc:spChg>
        <pc:graphicFrameChg chg="add del">
          <ac:chgData name="David Guida" userId="S::davidguida@microsoft.com::85e63c69-8ffb-479b-bb21-6ca8cc50580f" providerId="AD" clId="Web-{851B76EB-CA62-85AA-450E-9F74698B653A}" dt="2023-02-20T03:58:02.937" v="1103"/>
          <ac:graphicFrameMkLst>
            <pc:docMk/>
            <pc:sldMk cId="2192421005" sldId="285"/>
            <ac:graphicFrameMk id="71" creationId="{601B8B4A-EBDB-EFFE-D50D-2A0FE8692691}"/>
          </ac:graphicFrameMkLst>
        </pc:graphicFrameChg>
        <pc:picChg chg="del">
          <ac:chgData name="David Guida" userId="S::davidguida@microsoft.com::85e63c69-8ffb-479b-bb21-6ca8cc50580f" providerId="AD" clId="Web-{851B76EB-CA62-85AA-450E-9F74698B653A}" dt="2023-02-20T03:54:40.742" v="1036"/>
          <ac:picMkLst>
            <pc:docMk/>
            <pc:sldMk cId="2192421005" sldId="285"/>
            <ac:picMk id="12" creationId="{7B15D3A2-40C5-21CD-A41A-2F4012F83636}"/>
          </ac:picMkLst>
        </pc:picChg>
        <pc:picChg chg="add del">
          <ac:chgData name="David Guida" userId="S::davidguida@microsoft.com::85e63c69-8ffb-479b-bb21-6ca8cc50580f" providerId="AD" clId="Web-{851B76EB-CA62-85AA-450E-9F74698B653A}" dt="2023-02-20T03:57:29.514" v="1099"/>
          <ac:picMkLst>
            <pc:docMk/>
            <pc:sldMk cId="2192421005" sldId="285"/>
            <ac:picMk id="54" creationId="{832192ED-DDA7-20FA-3CC0-630DDDD28EC2}"/>
          </ac:picMkLst>
        </pc:picChg>
        <pc:picChg chg="add del">
          <ac:chgData name="David Guida" userId="S::davidguida@microsoft.com::85e63c69-8ffb-479b-bb21-6ca8cc50580f" providerId="AD" clId="Web-{851B76EB-CA62-85AA-450E-9F74698B653A}" dt="2023-02-20T03:57:55.968" v="1101"/>
          <ac:picMkLst>
            <pc:docMk/>
            <pc:sldMk cId="2192421005" sldId="285"/>
            <ac:picMk id="61" creationId="{711D2919-D7B4-978C-4AF3-0A9DAE7FC0C9}"/>
          </ac:picMkLst>
        </pc:picChg>
        <pc:picChg chg="add del">
          <ac:chgData name="David Guida" userId="S::davidguida@microsoft.com::85e63c69-8ffb-479b-bb21-6ca8cc50580f" providerId="AD" clId="Web-{851B76EB-CA62-85AA-450E-9F74698B653A}" dt="2023-02-20T03:58:05.390" v="1105"/>
          <ac:picMkLst>
            <pc:docMk/>
            <pc:sldMk cId="2192421005" sldId="285"/>
            <ac:picMk id="74" creationId="{711D2919-D7B4-978C-4AF3-0A9DAE7FC0C9}"/>
          </ac:picMkLst>
        </pc:picChg>
        <pc:picChg chg="add del">
          <ac:chgData name="David Guida" userId="S::davidguida@microsoft.com::85e63c69-8ffb-479b-bb21-6ca8cc50580f" providerId="AD" clId="Web-{851B76EB-CA62-85AA-450E-9F74698B653A}" dt="2023-02-20T03:58:12.781" v="1107"/>
          <ac:picMkLst>
            <pc:docMk/>
            <pc:sldMk cId="2192421005" sldId="285"/>
            <ac:picMk id="81" creationId="{9A54FD78-7C4C-A902-6438-248369E68123}"/>
          </ac:picMkLst>
        </pc:picChg>
        <pc:picChg chg="add">
          <ac:chgData name="David Guida" userId="S::davidguida@microsoft.com::85e63c69-8ffb-479b-bb21-6ca8cc50580f" providerId="AD" clId="Web-{851B76EB-CA62-85AA-450E-9F74698B653A}" dt="2023-02-20T03:58:12.812" v="1108"/>
          <ac:picMkLst>
            <pc:docMk/>
            <pc:sldMk cId="2192421005" sldId="285"/>
            <ac:picMk id="84" creationId="{711D2919-D7B4-978C-4AF3-0A9DAE7FC0C9}"/>
          </ac:picMkLst>
        </pc:picChg>
        <pc:cxnChg chg="del">
          <ac:chgData name="David Guida" userId="S::davidguida@microsoft.com::85e63c69-8ffb-479b-bb21-6ca8cc50580f" providerId="AD" clId="Web-{851B76EB-CA62-85AA-450E-9F74698B653A}" dt="2023-02-20T03:56:41.684" v="1094"/>
          <ac:cxnSpMkLst>
            <pc:docMk/>
            <pc:sldMk cId="2192421005" sldId="285"/>
            <ac:cxnSpMk id="44" creationId="{EAD4CCDA-06BF-4D2A-B44F-195AEC0B5B22}"/>
          </ac:cxnSpMkLst>
        </pc:cxnChg>
        <pc:cxnChg chg="del">
          <ac:chgData name="David Guida" userId="S::davidguida@microsoft.com::85e63c69-8ffb-479b-bb21-6ca8cc50580f" providerId="AD" clId="Web-{851B76EB-CA62-85AA-450E-9F74698B653A}" dt="2023-02-20T03:56:41.684" v="1094"/>
          <ac:cxnSpMkLst>
            <pc:docMk/>
            <pc:sldMk cId="2192421005" sldId="285"/>
            <ac:cxnSpMk id="50" creationId="{16BEECB0-0766-4C59-B86E-5D26B7D8EF4D}"/>
          </ac:cxnSpMkLst>
        </pc:cxnChg>
        <pc:cxnChg chg="add del">
          <ac:chgData name="David Guida" userId="S::davidguida@microsoft.com::85e63c69-8ffb-479b-bb21-6ca8cc50580f" providerId="AD" clId="Web-{851B76EB-CA62-85AA-450E-9F74698B653A}" dt="2023-02-20T03:58:12.812" v="1108"/>
          <ac:cxnSpMkLst>
            <pc:docMk/>
            <pc:sldMk cId="2192421005" sldId="285"/>
            <ac:cxnSpMk id="59" creationId="{F30BB598-81B4-41BB-BC44-CD9C29AE2EAB}"/>
          </ac:cxnSpMkLst>
        </pc:cxnChg>
        <pc:cxnChg chg="add del">
          <ac:chgData name="David Guida" userId="S::davidguida@microsoft.com::85e63c69-8ffb-479b-bb21-6ca8cc50580f" providerId="AD" clId="Web-{851B76EB-CA62-85AA-450E-9F74698B653A}" dt="2023-02-20T03:57:55.968" v="1101"/>
          <ac:cxnSpMkLst>
            <pc:docMk/>
            <pc:sldMk cId="2192421005" sldId="285"/>
            <ac:cxnSpMk id="67" creationId="{F30BB598-81B4-41BB-BC44-CD9C29AE2EAB}"/>
          </ac:cxnSpMkLst>
        </pc:cxnChg>
        <pc:cxnChg chg="add del">
          <ac:chgData name="David Guida" userId="S::davidguida@microsoft.com::85e63c69-8ffb-479b-bb21-6ca8cc50580f" providerId="AD" clId="Web-{851B76EB-CA62-85AA-450E-9F74698B653A}" dt="2023-02-20T03:58:02.937" v="1103"/>
          <ac:cxnSpMkLst>
            <pc:docMk/>
            <pc:sldMk cId="2192421005" sldId="285"/>
            <ac:cxnSpMk id="70" creationId="{05C630D5-1ADF-4994-883A-6501F0DFCFA0}"/>
          </ac:cxnSpMkLst>
        </pc:cxnChg>
        <pc:cxnChg chg="add del">
          <ac:chgData name="David Guida" userId="S::davidguida@microsoft.com::85e63c69-8ffb-479b-bb21-6ca8cc50580f" providerId="AD" clId="Web-{851B76EB-CA62-85AA-450E-9F74698B653A}" dt="2023-02-20T03:58:05.390" v="1105"/>
          <ac:cxnSpMkLst>
            <pc:docMk/>
            <pc:sldMk cId="2192421005" sldId="285"/>
            <ac:cxnSpMk id="75" creationId="{F30BB598-81B4-41BB-BC44-CD9C29AE2EAB}"/>
          </ac:cxnSpMkLst>
        </pc:cxnChg>
        <pc:cxnChg chg="add del">
          <ac:chgData name="David Guida" userId="S::davidguida@microsoft.com::85e63c69-8ffb-479b-bb21-6ca8cc50580f" providerId="AD" clId="Web-{851B76EB-CA62-85AA-450E-9F74698B653A}" dt="2023-02-20T03:58:12.781" v="1107"/>
          <ac:cxnSpMkLst>
            <pc:docMk/>
            <pc:sldMk cId="2192421005" sldId="285"/>
            <ac:cxnSpMk id="79" creationId="{F30BB598-81B4-41BB-BC44-CD9C29AE2EAB}"/>
          </ac:cxnSpMkLst>
        </pc:cxnChg>
        <pc:cxnChg chg="add">
          <ac:chgData name="David Guida" userId="S::davidguida@microsoft.com::85e63c69-8ffb-479b-bb21-6ca8cc50580f" providerId="AD" clId="Web-{851B76EB-CA62-85AA-450E-9F74698B653A}" dt="2023-02-20T03:58:12.812" v="1108"/>
          <ac:cxnSpMkLst>
            <pc:docMk/>
            <pc:sldMk cId="2192421005" sldId="285"/>
            <ac:cxnSpMk id="85" creationId="{F30BB598-81B4-41BB-BC44-CD9C29AE2EAB}"/>
          </ac:cxnSpMkLst>
        </pc:cxnChg>
      </pc:sldChg>
      <pc:sldChg chg="addSp delSp modSp add replId modNotes">
        <pc:chgData name="David Guida" userId="S::davidguida@microsoft.com::85e63c69-8ffb-479b-bb21-6ca8cc50580f" providerId="AD" clId="Web-{851B76EB-CA62-85AA-450E-9F74698B653A}" dt="2023-02-20T04:07:03.233" v="1161"/>
        <pc:sldMkLst>
          <pc:docMk/>
          <pc:sldMk cId="4063599589" sldId="286"/>
        </pc:sldMkLst>
        <pc:spChg chg="mod">
          <ac:chgData name="David Guida" userId="S::davidguida@microsoft.com::85e63c69-8ffb-479b-bb21-6ca8cc50580f" providerId="AD" clId="Web-{851B76EB-CA62-85AA-450E-9F74698B653A}" dt="2023-02-20T03:55:49.198" v="1088" actId="20577"/>
          <ac:spMkLst>
            <pc:docMk/>
            <pc:sldMk cId="4063599589" sldId="286"/>
            <ac:spMk id="2" creationId="{C31BB022-1751-9DA0-D1B5-F6693BFBE42F}"/>
          </ac:spMkLst>
        </pc:spChg>
        <pc:spChg chg="del mod">
          <ac:chgData name="David Guida" userId="S::davidguida@microsoft.com::85e63c69-8ffb-479b-bb21-6ca8cc50580f" providerId="AD" clId="Web-{851B76EB-CA62-85AA-450E-9F74698B653A}" dt="2023-02-20T03:59:47.917" v="1109"/>
          <ac:spMkLst>
            <pc:docMk/>
            <pc:sldMk cId="4063599589" sldId="286"/>
            <ac:spMk id="4" creationId="{CE8BFE76-F45F-5753-1FB1-2F673AE55942}"/>
          </ac:spMkLst>
        </pc:spChg>
        <pc:spChg chg="add del mod">
          <ac:chgData name="David Guida" userId="S::davidguida@microsoft.com::85e63c69-8ffb-479b-bb21-6ca8cc50580f" providerId="AD" clId="Web-{851B76EB-CA62-85AA-450E-9F74698B653A}" dt="2023-02-20T04:06:32.951" v="1154"/>
          <ac:spMkLst>
            <pc:docMk/>
            <pc:sldMk cId="4063599589" sldId="286"/>
            <ac:spMk id="6" creationId="{3C4D2467-23EA-C1DC-12FE-0ED4D5F542DB}"/>
          </ac:spMkLst>
        </pc:spChg>
        <pc:picChg chg="add del mod ord">
          <ac:chgData name="David Guida" userId="S::davidguida@microsoft.com::85e63c69-8ffb-479b-bb21-6ca8cc50580f" providerId="AD" clId="Web-{851B76EB-CA62-85AA-450E-9F74698B653A}" dt="2023-02-20T04:06:31.919" v="1153"/>
          <ac:picMkLst>
            <pc:docMk/>
            <pc:sldMk cId="4063599589" sldId="286"/>
            <ac:picMk id="3" creationId="{0F1D6A3C-6C7F-F723-7593-7B25DDB204D0}"/>
          </ac:picMkLst>
        </pc:picChg>
        <pc:picChg chg="add mod ord">
          <ac:chgData name="David Guida" userId="S::davidguida@microsoft.com::85e63c69-8ffb-479b-bb21-6ca8cc50580f" providerId="AD" clId="Web-{851B76EB-CA62-85AA-450E-9F74698B653A}" dt="2023-02-20T04:06:40.341" v="1157" actId="1076"/>
          <ac:picMkLst>
            <pc:docMk/>
            <pc:sldMk cId="4063599589" sldId="286"/>
            <ac:picMk id="7" creationId="{D2FFC98A-FD46-79E4-E40C-F6B851923929}"/>
          </ac:picMkLst>
        </pc:picChg>
      </pc:sldChg>
      <pc:sldChg chg="addSp delSp modSp add replId modNotes">
        <pc:chgData name="David Guida" userId="S::davidguida@microsoft.com::85e63c69-8ffb-479b-bb21-6ca8cc50580f" providerId="AD" clId="Web-{851B76EB-CA62-85AA-450E-9F74698B653A}" dt="2023-02-20T04:03:18.956" v="1124" actId="1076"/>
        <pc:sldMkLst>
          <pc:docMk/>
          <pc:sldMk cId="574779816" sldId="287"/>
        </pc:sldMkLst>
        <pc:spChg chg="add del mod">
          <ac:chgData name="David Guida" userId="S::davidguida@microsoft.com::85e63c69-8ffb-479b-bb21-6ca8cc50580f" providerId="AD" clId="Web-{851B76EB-CA62-85AA-450E-9F74698B653A}" dt="2023-02-20T04:03:02.455" v="1120"/>
          <ac:spMkLst>
            <pc:docMk/>
            <pc:sldMk cId="574779816" sldId="287"/>
            <ac:spMk id="5" creationId="{1CE4B498-8E1F-64B9-6764-3ABF37EC5389}"/>
          </ac:spMkLst>
        </pc:spChg>
        <pc:picChg chg="del">
          <ac:chgData name="David Guida" userId="S::davidguida@microsoft.com::85e63c69-8ffb-479b-bb21-6ca8cc50580f" providerId="AD" clId="Web-{851B76EB-CA62-85AA-450E-9F74698B653A}" dt="2023-02-20T04:03:01.362" v="1119"/>
          <ac:picMkLst>
            <pc:docMk/>
            <pc:sldMk cId="574779816" sldId="287"/>
            <ac:picMk id="3" creationId="{0F1D6A3C-6C7F-F723-7593-7B25DDB204D0}"/>
          </ac:picMkLst>
        </pc:picChg>
        <pc:picChg chg="add mod ord">
          <ac:chgData name="David Guida" userId="S::davidguida@microsoft.com::85e63c69-8ffb-479b-bb21-6ca8cc50580f" providerId="AD" clId="Web-{851B76EB-CA62-85AA-450E-9F74698B653A}" dt="2023-02-20T04:03:18.956" v="1124" actId="1076"/>
          <ac:picMkLst>
            <pc:docMk/>
            <pc:sldMk cId="574779816" sldId="287"/>
            <ac:picMk id="6" creationId="{3908924E-4932-3C62-D135-DFF7D33B83C9}"/>
          </ac:picMkLst>
        </pc:picChg>
      </pc:sldChg>
      <pc:sldChg chg="addSp delSp modSp new modNotes">
        <pc:chgData name="David Guida" userId="S::davidguida@microsoft.com::85e63c69-8ffb-479b-bb21-6ca8cc50580f" providerId="AD" clId="Web-{851B76EB-CA62-85AA-450E-9F74698B653A}" dt="2023-02-20T04:12:50.232" v="1182" actId="1076"/>
        <pc:sldMkLst>
          <pc:docMk/>
          <pc:sldMk cId="317995224" sldId="288"/>
        </pc:sldMkLst>
        <pc:picChg chg="add del">
          <ac:chgData name="David Guida" userId="S::davidguida@microsoft.com::85e63c69-8ffb-479b-bb21-6ca8cc50580f" providerId="AD" clId="Web-{851B76EB-CA62-85AA-450E-9F74698B653A}" dt="2023-02-20T04:11:51.308" v="1173"/>
          <ac:picMkLst>
            <pc:docMk/>
            <pc:sldMk cId="317995224" sldId="288"/>
            <ac:picMk id="3" creationId="{CE1AC51E-33E0-22BA-D0E5-A972F4F1E114}"/>
          </ac:picMkLst>
        </pc:picChg>
        <pc:picChg chg="add del mod">
          <ac:chgData name="David Guida" userId="S::davidguida@microsoft.com::85e63c69-8ffb-479b-bb21-6ca8cc50580f" providerId="AD" clId="Web-{851B76EB-CA62-85AA-450E-9F74698B653A}" dt="2023-02-20T04:12:39.544" v="1178"/>
          <ac:picMkLst>
            <pc:docMk/>
            <pc:sldMk cId="317995224" sldId="288"/>
            <ac:picMk id="4" creationId="{09D3AAC8-626C-1A4F-86B9-A3DA6ECD9E23}"/>
          </ac:picMkLst>
        </pc:picChg>
        <pc:picChg chg="add mod">
          <ac:chgData name="David Guida" userId="S::davidguida@microsoft.com::85e63c69-8ffb-479b-bb21-6ca8cc50580f" providerId="AD" clId="Web-{851B76EB-CA62-85AA-450E-9F74698B653A}" dt="2023-02-20T04:12:50.232" v="1182" actId="1076"/>
          <ac:picMkLst>
            <pc:docMk/>
            <pc:sldMk cId="317995224" sldId="288"/>
            <ac:picMk id="5" creationId="{7BDFED2A-B915-F4B7-349C-737E37A20216}"/>
          </ac:picMkLst>
        </pc:picChg>
      </pc:sldChg>
      <pc:sldChg chg="addSp delSp modSp add replId modNotes">
        <pc:chgData name="David Guida" userId="S::davidguida@microsoft.com::85e63c69-8ffb-479b-bb21-6ca8cc50580f" providerId="AD" clId="Web-{851B76EB-CA62-85AA-450E-9F74698B653A}" dt="2023-02-20T04:18:08.025" v="1214" actId="1076"/>
        <pc:sldMkLst>
          <pc:docMk/>
          <pc:sldMk cId="2573192099" sldId="289"/>
        </pc:sldMkLst>
        <pc:spChg chg="mod ord">
          <ac:chgData name="David Guida" userId="S::davidguida@microsoft.com::85e63c69-8ffb-479b-bb21-6ca8cc50580f" providerId="AD" clId="Web-{851B76EB-CA62-85AA-450E-9F74698B653A}" dt="2023-02-20T04:18:08.025" v="1214" actId="1076"/>
          <ac:spMkLst>
            <pc:docMk/>
            <pc:sldMk cId="2573192099" sldId="289"/>
            <ac:spMk id="2" creationId="{56A27318-3677-5F7D-0032-D4B1B7373AA9}"/>
          </ac:spMkLst>
        </pc:spChg>
        <pc:spChg chg="add del mod">
          <ac:chgData name="David Guida" userId="S::davidguida@microsoft.com::85e63c69-8ffb-479b-bb21-6ca8cc50580f" providerId="AD" clId="Web-{851B76EB-CA62-85AA-450E-9F74698B653A}" dt="2023-02-20T04:17:30.086" v="1192"/>
          <ac:spMkLst>
            <pc:docMk/>
            <pc:sldMk cId="2573192099" sldId="289"/>
            <ac:spMk id="4" creationId="{AD3BD8A3-8D95-37F3-391C-8CB5E87FCB26}"/>
          </ac:spMkLst>
        </pc:spChg>
        <pc:spChg chg="del">
          <ac:chgData name="David Guida" userId="S::davidguida@microsoft.com::85e63c69-8ffb-479b-bb21-6ca8cc50580f" providerId="AD" clId="Web-{851B76EB-CA62-85AA-450E-9F74698B653A}" dt="2023-02-20T04:17:42.743" v="1195"/>
          <ac:spMkLst>
            <pc:docMk/>
            <pc:sldMk cId="2573192099" sldId="289"/>
            <ac:spMk id="31" creationId="{F69F96FE-C3F5-4F02-8428-78ADCB975ED9}"/>
          </ac:spMkLst>
        </pc:spChg>
        <pc:spChg chg="del">
          <ac:chgData name="David Guida" userId="S::davidguida@microsoft.com::85e63c69-8ffb-479b-bb21-6ca8cc50580f" providerId="AD" clId="Web-{851B76EB-CA62-85AA-450E-9F74698B653A}" dt="2023-02-20T04:17:42.743" v="1195"/>
          <ac:spMkLst>
            <pc:docMk/>
            <pc:sldMk cId="2573192099" sldId="289"/>
            <ac:spMk id="32" creationId="{F80C6B76-4D7E-4FE2-84E4-C4734B2B49EE}"/>
          </ac:spMkLst>
        </pc:spChg>
        <pc:spChg chg="add del">
          <ac:chgData name="David Guida" userId="S::davidguida@microsoft.com::85e63c69-8ffb-479b-bb21-6ca8cc50580f" providerId="AD" clId="Web-{851B76EB-CA62-85AA-450E-9F74698B653A}" dt="2023-02-20T04:18:00.603" v="1213"/>
          <ac:spMkLst>
            <pc:docMk/>
            <pc:sldMk cId="2573192099" sldId="289"/>
            <ac:spMk id="40" creationId="{F69F96FE-C3F5-4F02-8428-78ADCB975ED9}"/>
          </ac:spMkLst>
        </pc:spChg>
        <pc:spChg chg="add del">
          <ac:chgData name="David Guida" userId="S::davidguida@microsoft.com::85e63c69-8ffb-479b-bb21-6ca8cc50580f" providerId="AD" clId="Web-{851B76EB-CA62-85AA-450E-9F74698B653A}" dt="2023-02-20T04:18:00.603" v="1213"/>
          <ac:spMkLst>
            <pc:docMk/>
            <pc:sldMk cId="2573192099" sldId="289"/>
            <ac:spMk id="42" creationId="{F80C6B76-4D7E-4FE2-84E4-C4734B2B49EE}"/>
          </ac:spMkLst>
        </pc:spChg>
        <pc:spChg chg="add">
          <ac:chgData name="David Guida" userId="S::davidguida@microsoft.com::85e63c69-8ffb-479b-bb21-6ca8cc50580f" providerId="AD" clId="Web-{851B76EB-CA62-85AA-450E-9F74698B653A}" dt="2023-02-20T04:18:00.603" v="1213"/>
          <ac:spMkLst>
            <pc:docMk/>
            <pc:sldMk cId="2573192099" sldId="289"/>
            <ac:spMk id="51" creationId="{3CECA2BE-0443-493F-9413-FC132026C29F}"/>
          </ac:spMkLst>
        </pc:spChg>
        <pc:spChg chg="add">
          <ac:chgData name="David Guida" userId="S::davidguida@microsoft.com::85e63c69-8ffb-479b-bb21-6ca8cc50580f" providerId="AD" clId="Web-{851B76EB-CA62-85AA-450E-9F74698B653A}" dt="2023-02-20T04:18:00.603" v="1213"/>
          <ac:spMkLst>
            <pc:docMk/>
            <pc:sldMk cId="2573192099" sldId="289"/>
            <ac:spMk id="53" creationId="{57C3041F-18C8-4A3F-BB74-556AD2101858}"/>
          </ac:spMkLst>
        </pc:spChg>
        <pc:spChg chg="add">
          <ac:chgData name="David Guida" userId="S::davidguida@microsoft.com::85e63c69-8ffb-479b-bb21-6ca8cc50580f" providerId="AD" clId="Web-{851B76EB-CA62-85AA-450E-9F74698B653A}" dt="2023-02-20T04:18:00.603" v="1213"/>
          <ac:spMkLst>
            <pc:docMk/>
            <pc:sldMk cId="2573192099" sldId="289"/>
            <ac:spMk id="55" creationId="{72B28B90-B579-47ED-A625-BAD03AE6C0E5}"/>
          </ac:spMkLst>
        </pc:spChg>
        <pc:picChg chg="add mod ord">
          <ac:chgData name="David Guida" userId="S::davidguida@microsoft.com::85e63c69-8ffb-479b-bb21-6ca8cc50580f" providerId="AD" clId="Web-{851B76EB-CA62-85AA-450E-9F74698B653A}" dt="2023-02-20T04:18:00.603" v="1213"/>
          <ac:picMkLst>
            <pc:docMk/>
            <pc:sldMk cId="2573192099" sldId="289"/>
            <ac:picMk id="5" creationId="{CA62DD1B-CB95-ECD7-B4E7-50D484924DD0}"/>
          </ac:picMkLst>
        </pc:picChg>
        <pc:picChg chg="del">
          <ac:chgData name="David Guida" userId="S::davidguida@microsoft.com::85e63c69-8ffb-479b-bb21-6ca8cc50580f" providerId="AD" clId="Web-{851B76EB-CA62-85AA-450E-9F74698B653A}" dt="2023-02-20T04:17:28.648" v="1191"/>
          <ac:picMkLst>
            <pc:docMk/>
            <pc:sldMk cId="2573192099" sldId="289"/>
            <ac:picMk id="10" creationId="{905B8CB8-BDA7-ADE3-8287-84A9E789F30A}"/>
          </ac:picMkLst>
        </pc:picChg>
        <pc:cxnChg chg="del">
          <ac:chgData name="David Guida" userId="S::davidguida@microsoft.com::85e63c69-8ffb-479b-bb21-6ca8cc50580f" providerId="AD" clId="Web-{851B76EB-CA62-85AA-450E-9F74698B653A}" dt="2023-02-20T04:17:42.743" v="1195"/>
          <ac:cxnSpMkLst>
            <pc:docMk/>
            <pc:sldMk cId="2573192099" sldId="289"/>
            <ac:cxnSpMk id="30" creationId="{EAD4CCDA-06BF-4D2A-B44F-195AEC0B5B22}"/>
          </ac:cxnSpMkLst>
        </pc:cxnChg>
        <pc:cxnChg chg="del">
          <ac:chgData name="David Guida" userId="S::davidguida@microsoft.com::85e63c69-8ffb-479b-bb21-6ca8cc50580f" providerId="AD" clId="Web-{851B76EB-CA62-85AA-450E-9F74698B653A}" dt="2023-02-20T04:17:42.743" v="1195"/>
          <ac:cxnSpMkLst>
            <pc:docMk/>
            <pc:sldMk cId="2573192099" sldId="289"/>
            <ac:cxnSpMk id="33" creationId="{16BEECB0-0766-4C59-B86E-5D26B7D8EF4D}"/>
          </ac:cxnSpMkLst>
        </pc:cxnChg>
        <pc:cxnChg chg="add del">
          <ac:chgData name="David Guida" userId="S::davidguida@microsoft.com::85e63c69-8ffb-479b-bb21-6ca8cc50580f" providerId="AD" clId="Web-{851B76EB-CA62-85AA-450E-9F74698B653A}" dt="2023-02-20T04:18:00.603" v="1213"/>
          <ac:cxnSpMkLst>
            <pc:docMk/>
            <pc:sldMk cId="2573192099" sldId="289"/>
            <ac:cxnSpMk id="38" creationId="{EAD4CCDA-06BF-4D2A-B44F-195AEC0B5B22}"/>
          </ac:cxnSpMkLst>
        </pc:cxnChg>
        <pc:cxnChg chg="add del">
          <ac:chgData name="David Guida" userId="S::davidguida@microsoft.com::85e63c69-8ffb-479b-bb21-6ca8cc50580f" providerId="AD" clId="Web-{851B76EB-CA62-85AA-450E-9F74698B653A}" dt="2023-02-20T04:18:00.603" v="1213"/>
          <ac:cxnSpMkLst>
            <pc:docMk/>
            <pc:sldMk cId="2573192099" sldId="289"/>
            <ac:cxnSpMk id="44" creationId="{16BEECB0-0766-4C59-B86E-5D26B7D8EF4D}"/>
          </ac:cxnSpMkLst>
        </pc:cxnChg>
        <pc:cxnChg chg="add">
          <ac:chgData name="David Guida" userId="S::davidguida@microsoft.com::85e63c69-8ffb-479b-bb21-6ca8cc50580f" providerId="AD" clId="Web-{851B76EB-CA62-85AA-450E-9F74698B653A}" dt="2023-02-20T04:18:00.603" v="1213"/>
          <ac:cxnSpMkLst>
            <pc:docMk/>
            <pc:sldMk cId="2573192099" sldId="289"/>
            <ac:cxnSpMk id="49" creationId="{EAD4CCDA-06BF-4D2A-B44F-195AEC0B5B22}"/>
          </ac:cxnSpMkLst>
        </pc:cxnChg>
        <pc:cxnChg chg="add">
          <ac:chgData name="David Guida" userId="S::davidguida@microsoft.com::85e63c69-8ffb-479b-bb21-6ca8cc50580f" providerId="AD" clId="Web-{851B76EB-CA62-85AA-450E-9F74698B653A}" dt="2023-02-20T04:18:00.603" v="1213"/>
          <ac:cxnSpMkLst>
            <pc:docMk/>
            <pc:sldMk cId="2573192099" sldId="289"/>
            <ac:cxnSpMk id="57" creationId="{16BEECB0-0766-4C59-B86E-5D26B7D8EF4D}"/>
          </ac:cxnSpMkLst>
        </pc:cxnChg>
      </pc:sldChg>
    </pc:docChg>
  </pc:docChgLst>
  <pc:docChgLst>
    <pc:chgData name="David Guida" userId="S::davidguida@microsoft.com::85e63c69-8ffb-479b-bb21-6ca8cc50580f" providerId="AD" clId="Web-{4AEC1C26-0A17-BADD-2D3F-03B826BDA429}"/>
    <pc:docChg chg="addSld delSld modSld sldOrd addMainMaster delMainMaster">
      <pc:chgData name="David Guida" userId="S::davidguida@microsoft.com::85e63c69-8ffb-479b-bb21-6ca8cc50580f" providerId="AD" clId="Web-{4AEC1C26-0A17-BADD-2D3F-03B826BDA429}" dt="2023-02-07T16:18:52.933" v="374" actId="20577"/>
      <pc:docMkLst>
        <pc:docMk/>
      </pc:docMkLst>
      <pc:sldChg chg="addSp delSp modSp mod setBg modClrScheme chgLayout">
        <pc:chgData name="David Guida" userId="S::davidguida@microsoft.com::85e63c69-8ffb-479b-bb21-6ca8cc50580f" providerId="AD" clId="Web-{4AEC1C26-0A17-BADD-2D3F-03B826BDA429}" dt="2023-02-07T15:19:11.066" v="72" actId="20577"/>
        <pc:sldMkLst>
          <pc:docMk/>
          <pc:sldMk cId="109857222" sldId="256"/>
        </pc:sldMkLst>
        <pc:spChg chg="mod">
          <ac:chgData name="David Guida" userId="S::davidguida@microsoft.com::85e63c69-8ffb-479b-bb21-6ca8cc50580f" providerId="AD" clId="Web-{4AEC1C26-0A17-BADD-2D3F-03B826BDA429}" dt="2023-02-07T15:18:45.644" v="35" actId="20577"/>
          <ac:spMkLst>
            <pc:docMk/>
            <pc:sldMk cId="109857222" sldId="256"/>
            <ac:spMk id="2" creationId="{00000000-0000-0000-0000-000000000000}"/>
          </ac:spMkLst>
        </pc:spChg>
        <pc:spChg chg="mod">
          <ac:chgData name="David Guida" userId="S::davidguida@microsoft.com::85e63c69-8ffb-479b-bb21-6ca8cc50580f" providerId="AD" clId="Web-{4AEC1C26-0A17-BADD-2D3F-03B826BDA429}" dt="2023-02-07T15:19:11.066" v="72" actId="20577"/>
          <ac:spMkLst>
            <pc:docMk/>
            <pc:sldMk cId="109857222" sldId="256"/>
            <ac:spMk id="3" creationId="{00000000-0000-0000-0000-000000000000}"/>
          </ac:spMkLst>
        </pc:spChg>
        <pc:spChg chg="add del">
          <ac:chgData name="David Guida" userId="S::davidguida@microsoft.com::85e63c69-8ffb-479b-bb21-6ca8cc50580f" providerId="AD" clId="Web-{4AEC1C26-0A17-BADD-2D3F-03B826BDA429}" dt="2023-02-07T15:17:48.986" v="1"/>
          <ac:spMkLst>
            <pc:docMk/>
            <pc:sldMk cId="109857222" sldId="256"/>
            <ac:spMk id="8" creationId="{8B5C83AC-F19D-4D84-8440-BD533CA2F277}"/>
          </ac:spMkLst>
        </pc:spChg>
        <pc:spChg chg="add del">
          <ac:chgData name="David Guida" userId="S::davidguida@microsoft.com::85e63c69-8ffb-479b-bb21-6ca8cc50580f" providerId="AD" clId="Web-{4AEC1C26-0A17-BADD-2D3F-03B826BDA429}" dt="2023-02-07T15:17:53.408" v="3"/>
          <ac:spMkLst>
            <pc:docMk/>
            <pc:sldMk cId="109857222" sldId="256"/>
            <ac:spMk id="9" creationId="{7A18C9FB-EC4C-4DAE-8F7D-C6E5AF607958}"/>
          </ac:spMkLst>
        </pc:spChg>
        <pc:spChg chg="add del">
          <ac:chgData name="David Guida" userId="S::davidguida@microsoft.com::85e63c69-8ffb-479b-bb21-6ca8cc50580f" providerId="AD" clId="Web-{4AEC1C26-0A17-BADD-2D3F-03B826BDA429}" dt="2023-02-07T15:17:53.408" v="3"/>
          <ac:spMkLst>
            <pc:docMk/>
            <pc:sldMk cId="109857222" sldId="256"/>
            <ac:spMk id="11" creationId="{F47DB6CD-8E9E-4643-B3B6-01BD80429B3C}"/>
          </ac:spMkLst>
        </pc:spChg>
        <pc:spChg chg="add">
          <ac:chgData name="David Guida" userId="S::davidguida@microsoft.com::85e63c69-8ffb-479b-bb21-6ca8cc50580f" providerId="AD" clId="Web-{4AEC1C26-0A17-BADD-2D3F-03B826BDA429}" dt="2023-02-07T15:17:53.455" v="4"/>
          <ac:spMkLst>
            <pc:docMk/>
            <pc:sldMk cId="109857222" sldId="256"/>
            <ac:spMk id="13" creationId="{8B5C83AC-F19D-4D84-8440-BD533CA2F277}"/>
          </ac:spMkLst>
        </pc:spChg>
        <pc:picChg chg="add del">
          <ac:chgData name="David Guida" userId="S::davidguida@microsoft.com::85e63c69-8ffb-479b-bb21-6ca8cc50580f" providerId="AD" clId="Web-{4AEC1C26-0A17-BADD-2D3F-03B826BDA429}" dt="2023-02-07T15:17:53.408" v="3"/>
          <ac:picMkLst>
            <pc:docMk/>
            <pc:sldMk cId="109857222" sldId="256"/>
            <ac:picMk id="4" creationId="{70930244-C17F-1EDA-6698-7EB76F31492A}"/>
          </ac:picMkLst>
        </pc:picChg>
        <pc:cxnChg chg="add del">
          <ac:chgData name="David Guida" userId="S::davidguida@microsoft.com::85e63c69-8ffb-479b-bb21-6ca8cc50580f" providerId="AD" clId="Web-{4AEC1C26-0A17-BADD-2D3F-03B826BDA429}" dt="2023-02-07T15:17:48.986" v="1"/>
          <ac:cxnSpMkLst>
            <pc:docMk/>
            <pc:sldMk cId="109857222" sldId="256"/>
            <ac:cxnSpMk id="10" creationId="{00614092-0DF7-4242-9F4B-5E5175F969BD}"/>
          </ac:cxnSpMkLst>
        </pc:cxnChg>
        <pc:cxnChg chg="add">
          <ac:chgData name="David Guida" userId="S::davidguida@microsoft.com::85e63c69-8ffb-479b-bb21-6ca8cc50580f" providerId="AD" clId="Web-{4AEC1C26-0A17-BADD-2D3F-03B826BDA429}" dt="2023-02-07T15:17:53.455" v="4"/>
          <ac:cxnSpMkLst>
            <pc:docMk/>
            <pc:sldMk cId="109857222" sldId="256"/>
            <ac:cxnSpMk id="14" creationId="{00614092-0DF7-4242-9F4B-5E5175F969BD}"/>
          </ac:cxnSpMkLst>
        </pc:cxnChg>
      </pc:sldChg>
      <pc:sldChg chg="addSp delSp modSp new mod setBg">
        <pc:chgData name="David Guida" userId="S::davidguida@microsoft.com::85e63c69-8ffb-479b-bb21-6ca8cc50580f" providerId="AD" clId="Web-{4AEC1C26-0A17-BADD-2D3F-03B826BDA429}" dt="2023-02-07T15:21:23.648" v="103"/>
        <pc:sldMkLst>
          <pc:docMk/>
          <pc:sldMk cId="2477837379" sldId="257"/>
        </pc:sldMkLst>
        <pc:spChg chg="add del">
          <ac:chgData name="David Guida" userId="S::davidguida@microsoft.com::85e63c69-8ffb-479b-bb21-6ca8cc50580f" providerId="AD" clId="Web-{4AEC1C26-0A17-BADD-2D3F-03B826BDA429}" dt="2023-02-07T15:20:37.413" v="81"/>
          <ac:spMkLst>
            <pc:docMk/>
            <pc:sldMk cId="2477837379" sldId="257"/>
            <ac:spMk id="2" creationId="{76478C7E-91FD-E111-DAEE-6624410759E0}"/>
          </ac:spMkLst>
        </pc:spChg>
        <pc:spChg chg="del">
          <ac:chgData name="David Guida" userId="S::davidguida@microsoft.com::85e63c69-8ffb-479b-bb21-6ca8cc50580f" providerId="AD" clId="Web-{4AEC1C26-0A17-BADD-2D3F-03B826BDA429}" dt="2023-02-07T15:20:01.802" v="74"/>
          <ac:spMkLst>
            <pc:docMk/>
            <pc:sldMk cId="2477837379" sldId="257"/>
            <ac:spMk id="3" creationId="{EAF0DCD0-D129-41B4-B8BB-0BFB1B47850B}"/>
          </ac:spMkLst>
        </pc:spChg>
        <pc:spChg chg="add del">
          <ac:chgData name="David Guida" userId="S::davidguida@microsoft.com::85e63c69-8ffb-479b-bb21-6ca8cc50580f" providerId="AD" clId="Web-{4AEC1C26-0A17-BADD-2D3F-03B826BDA429}" dt="2023-02-07T15:20:37.413" v="80"/>
          <ac:spMkLst>
            <pc:docMk/>
            <pc:sldMk cId="2477837379" sldId="257"/>
            <ac:spMk id="8" creationId="{0547189A-EAB1-6938-22E4-7A0F1916DF8D}"/>
          </ac:spMkLst>
        </pc:spChg>
        <pc:spChg chg="add del">
          <ac:chgData name="David Guida" userId="S::davidguida@microsoft.com::85e63c69-8ffb-479b-bb21-6ca8cc50580f" providerId="AD" clId="Web-{4AEC1C26-0A17-BADD-2D3F-03B826BDA429}" dt="2023-02-07T15:20:14.584" v="76"/>
          <ac:spMkLst>
            <pc:docMk/>
            <pc:sldMk cId="2477837379" sldId="257"/>
            <ac:spMk id="9" creationId="{38A565D8-E642-4598-BD4F-7ED84917BCDE}"/>
          </ac:spMkLst>
        </pc:spChg>
        <pc:spChg chg="add del">
          <ac:chgData name="David Guida" userId="S::davidguida@microsoft.com::85e63c69-8ffb-479b-bb21-6ca8cc50580f" providerId="AD" clId="Web-{4AEC1C26-0A17-BADD-2D3F-03B826BDA429}" dt="2023-02-07T15:20:17.881" v="78"/>
          <ac:spMkLst>
            <pc:docMk/>
            <pc:sldMk cId="2477837379" sldId="257"/>
            <ac:spMk id="13" creationId="{38A565D8-E642-4598-BD4F-7ED84917BCDE}"/>
          </ac:spMkLst>
        </pc:spChg>
        <pc:spChg chg="add del">
          <ac:chgData name="David Guida" userId="S::davidguida@microsoft.com::85e63c69-8ffb-479b-bb21-6ca8cc50580f" providerId="AD" clId="Web-{4AEC1C26-0A17-BADD-2D3F-03B826BDA429}" dt="2023-02-07T15:20:37.413" v="80"/>
          <ac:spMkLst>
            <pc:docMk/>
            <pc:sldMk cId="2477837379" sldId="257"/>
            <ac:spMk id="15" creationId="{BF02845A-8571-40C5-9F56-8F9B3F7C4E4C}"/>
          </ac:spMkLst>
        </pc:spChg>
        <pc:spChg chg="add del">
          <ac:chgData name="David Guida" userId="S::davidguida@microsoft.com::85e63c69-8ffb-479b-bb21-6ca8cc50580f" providerId="AD" clId="Web-{4AEC1C26-0A17-BADD-2D3F-03B826BDA429}" dt="2023-02-07T15:20:37.413" v="80"/>
          <ac:spMkLst>
            <pc:docMk/>
            <pc:sldMk cId="2477837379" sldId="257"/>
            <ac:spMk id="16" creationId="{76478C7E-91FD-E111-DAEE-6624410759E0}"/>
          </ac:spMkLst>
        </pc:spChg>
        <pc:spChg chg="add del">
          <ac:chgData name="David Guida" userId="S::davidguida@microsoft.com::85e63c69-8ffb-479b-bb21-6ca8cc50580f" providerId="AD" clId="Web-{4AEC1C26-0A17-BADD-2D3F-03B826BDA429}" dt="2023-02-07T15:21:23.648" v="103"/>
          <ac:spMkLst>
            <pc:docMk/>
            <pc:sldMk cId="2477837379" sldId="257"/>
            <ac:spMk id="20" creationId="{F69F96FE-C3F5-4F02-8428-78ADCB975ED9}"/>
          </ac:spMkLst>
        </pc:spChg>
        <pc:spChg chg="add del">
          <ac:chgData name="David Guida" userId="S::davidguida@microsoft.com::85e63c69-8ffb-479b-bb21-6ca8cc50580f" providerId="AD" clId="Web-{4AEC1C26-0A17-BADD-2D3F-03B826BDA429}" dt="2023-02-07T15:21:23.648" v="103"/>
          <ac:spMkLst>
            <pc:docMk/>
            <pc:sldMk cId="2477837379" sldId="257"/>
            <ac:spMk id="21" creationId="{F80C6B76-4D7E-4FE2-84E4-C4734B2B49EE}"/>
          </ac:spMkLst>
        </pc:spChg>
        <pc:spChg chg="add mod">
          <ac:chgData name="David Guida" userId="S::davidguida@microsoft.com::85e63c69-8ffb-479b-bb21-6ca8cc50580f" providerId="AD" clId="Web-{4AEC1C26-0A17-BADD-2D3F-03B826BDA429}" dt="2023-02-07T15:21:23.648" v="103"/>
          <ac:spMkLst>
            <pc:docMk/>
            <pc:sldMk cId="2477837379" sldId="257"/>
            <ac:spMk id="22" creationId="{76478C7E-91FD-E111-DAEE-6624410759E0}"/>
          </ac:spMkLst>
        </pc:spChg>
        <pc:spChg chg="add del">
          <ac:chgData name="David Guida" userId="S::davidguida@microsoft.com::85e63c69-8ffb-479b-bb21-6ca8cc50580f" providerId="AD" clId="Web-{4AEC1C26-0A17-BADD-2D3F-03B826BDA429}" dt="2023-02-07T15:21:23.648" v="103"/>
          <ac:spMkLst>
            <pc:docMk/>
            <pc:sldMk cId="2477837379" sldId="257"/>
            <ac:spMk id="27" creationId="{0DBB4AF1-206A-AE84-8D2B-B5376A27A5DC}"/>
          </ac:spMkLst>
        </pc:spChg>
        <pc:spChg chg="add del">
          <ac:chgData name="David Guida" userId="S::davidguida@microsoft.com::85e63c69-8ffb-479b-bb21-6ca8cc50580f" providerId="AD" clId="Web-{4AEC1C26-0A17-BADD-2D3F-03B826BDA429}" dt="2023-02-07T15:21:14.992" v="101"/>
          <ac:spMkLst>
            <pc:docMk/>
            <pc:sldMk cId="2477837379" sldId="257"/>
            <ac:spMk id="30" creationId="{51C0BCA8-B9D5-4F84-B063-ABE683EE04E1}"/>
          </ac:spMkLst>
        </pc:spChg>
        <pc:spChg chg="add del">
          <ac:chgData name="David Guida" userId="S::davidguida@microsoft.com::85e63c69-8ffb-479b-bb21-6ca8cc50580f" providerId="AD" clId="Web-{4AEC1C26-0A17-BADD-2D3F-03B826BDA429}" dt="2023-02-07T15:21:14.992" v="101"/>
          <ac:spMkLst>
            <pc:docMk/>
            <pc:sldMk cId="2477837379" sldId="257"/>
            <ac:spMk id="32" creationId="{3148D7B7-CAFA-4089-A365-6371A76FE4A6}"/>
          </ac:spMkLst>
        </pc:spChg>
        <pc:spChg chg="add del">
          <ac:chgData name="David Guida" userId="S::davidguida@microsoft.com::85e63c69-8ffb-479b-bb21-6ca8cc50580f" providerId="AD" clId="Web-{4AEC1C26-0A17-BADD-2D3F-03B826BDA429}" dt="2023-02-07T15:21:23.648" v="103"/>
          <ac:spMkLst>
            <pc:docMk/>
            <pc:sldMk cId="2477837379" sldId="257"/>
            <ac:spMk id="36" creationId="{EACE703B-177A-4A03-827E-692635A353CF}"/>
          </ac:spMkLst>
        </pc:spChg>
        <pc:picChg chg="add mod ord">
          <ac:chgData name="David Guida" userId="S::davidguida@microsoft.com::85e63c69-8ffb-479b-bb21-6ca8cc50580f" providerId="AD" clId="Web-{4AEC1C26-0A17-BADD-2D3F-03B826BDA429}" dt="2023-02-07T15:21:23.648" v="103"/>
          <ac:picMkLst>
            <pc:docMk/>
            <pc:sldMk cId="2477837379" sldId="257"/>
            <ac:picMk id="4" creationId="{9B0407B0-400B-60E0-B024-E6B2525ABCD8}"/>
          </ac:picMkLst>
        </pc:picChg>
        <pc:cxnChg chg="add del">
          <ac:chgData name="David Guida" userId="S::davidguida@microsoft.com::85e63c69-8ffb-479b-bb21-6ca8cc50580f" providerId="AD" clId="Web-{4AEC1C26-0A17-BADD-2D3F-03B826BDA429}" dt="2023-02-07T15:20:14.584" v="76"/>
          <ac:cxnSpMkLst>
            <pc:docMk/>
            <pc:sldMk cId="2477837379" sldId="257"/>
            <ac:cxnSpMk id="11" creationId="{B6FF1C02-CDFF-4C42-A0F1-09EDEF913907}"/>
          </ac:cxnSpMkLst>
        </pc:cxnChg>
        <pc:cxnChg chg="add del">
          <ac:chgData name="David Guida" userId="S::davidguida@microsoft.com::85e63c69-8ffb-479b-bb21-6ca8cc50580f" providerId="AD" clId="Web-{4AEC1C26-0A17-BADD-2D3F-03B826BDA429}" dt="2023-02-07T15:20:37.413" v="80"/>
          <ac:cxnSpMkLst>
            <pc:docMk/>
            <pc:sldMk cId="2477837379" sldId="257"/>
            <ac:cxnSpMk id="17" creationId="{F30BB598-81B4-41BB-BC44-CD9C29AE2EAB}"/>
          </ac:cxnSpMkLst>
        </pc:cxnChg>
        <pc:cxnChg chg="add del">
          <ac:chgData name="David Guida" userId="S::davidguida@microsoft.com::85e63c69-8ffb-479b-bb21-6ca8cc50580f" providerId="AD" clId="Web-{4AEC1C26-0A17-BADD-2D3F-03B826BDA429}" dt="2023-02-07T15:21:23.648" v="103"/>
          <ac:cxnSpMkLst>
            <pc:docMk/>
            <pc:sldMk cId="2477837379" sldId="257"/>
            <ac:cxnSpMk id="19" creationId="{EAD4CCDA-06BF-4D2A-B44F-195AEC0B5B22}"/>
          </ac:cxnSpMkLst>
        </pc:cxnChg>
        <pc:cxnChg chg="add del">
          <ac:chgData name="David Guida" userId="S::davidguida@microsoft.com::85e63c69-8ffb-479b-bb21-6ca8cc50580f" providerId="AD" clId="Web-{4AEC1C26-0A17-BADD-2D3F-03B826BDA429}" dt="2023-02-07T15:21:23.648" v="103"/>
          <ac:cxnSpMkLst>
            <pc:docMk/>
            <pc:sldMk cId="2477837379" sldId="257"/>
            <ac:cxnSpMk id="23" creationId="{16BEECB0-0766-4C59-B86E-5D26B7D8EF4D}"/>
          </ac:cxnSpMkLst>
        </pc:cxnChg>
        <pc:cxnChg chg="add del">
          <ac:chgData name="David Guida" userId="S::davidguida@microsoft.com::85e63c69-8ffb-479b-bb21-6ca8cc50580f" providerId="AD" clId="Web-{4AEC1C26-0A17-BADD-2D3F-03B826BDA429}" dt="2023-02-07T15:21:14.992" v="101"/>
          <ac:cxnSpMkLst>
            <pc:docMk/>
            <pc:sldMk cId="2477837379" sldId="257"/>
            <ac:cxnSpMk id="28" creationId="{EAD4CCDA-06BF-4D2A-B44F-195AEC0B5B22}"/>
          </ac:cxnSpMkLst>
        </pc:cxnChg>
        <pc:cxnChg chg="add del">
          <ac:chgData name="David Guida" userId="S::davidguida@microsoft.com::85e63c69-8ffb-479b-bb21-6ca8cc50580f" providerId="AD" clId="Web-{4AEC1C26-0A17-BADD-2D3F-03B826BDA429}" dt="2023-02-07T15:21:14.992" v="101"/>
          <ac:cxnSpMkLst>
            <pc:docMk/>
            <pc:sldMk cId="2477837379" sldId="257"/>
            <ac:cxnSpMk id="34" creationId="{7476E355-DC49-4AFB-88DE-62B854B9B315}"/>
          </ac:cxnSpMkLst>
        </pc:cxnChg>
        <pc:cxnChg chg="add del">
          <ac:chgData name="David Guida" userId="S::davidguida@microsoft.com::85e63c69-8ffb-479b-bb21-6ca8cc50580f" providerId="AD" clId="Web-{4AEC1C26-0A17-BADD-2D3F-03B826BDA429}" dt="2023-02-07T15:21:23.648" v="103"/>
          <ac:cxnSpMkLst>
            <pc:docMk/>
            <pc:sldMk cId="2477837379" sldId="257"/>
            <ac:cxnSpMk id="37" creationId="{D8C0D56F-4A65-48B9-843D-F9D262C354FF}"/>
          </ac:cxnSpMkLst>
        </pc:cxnChg>
      </pc:sldChg>
      <pc:sldChg chg="addSp delSp modSp new mod setBg">
        <pc:chgData name="David Guida" userId="S::davidguida@microsoft.com::85e63c69-8ffb-479b-bb21-6ca8cc50580f" providerId="AD" clId="Web-{4AEC1C26-0A17-BADD-2D3F-03B826BDA429}" dt="2023-02-07T15:31:44.807" v="255"/>
        <pc:sldMkLst>
          <pc:docMk/>
          <pc:sldMk cId="182689472" sldId="258"/>
        </pc:sldMkLst>
        <pc:spChg chg="add del mod">
          <ac:chgData name="David Guida" userId="S::davidguida@microsoft.com::85e63c69-8ffb-479b-bb21-6ca8cc50580f" providerId="AD" clId="Web-{4AEC1C26-0A17-BADD-2D3F-03B826BDA429}" dt="2023-02-07T15:22:42.416" v="110"/>
          <ac:spMkLst>
            <pc:docMk/>
            <pc:sldMk cId="182689472" sldId="258"/>
            <ac:spMk id="2" creationId="{A5BE8E2C-17AF-B5EE-D3A2-4C1E88BF228B}"/>
          </ac:spMkLst>
        </pc:spChg>
        <pc:spChg chg="del">
          <ac:chgData name="David Guida" userId="S::davidguida@microsoft.com::85e63c69-8ffb-479b-bb21-6ca8cc50580f" providerId="AD" clId="Web-{4AEC1C26-0A17-BADD-2D3F-03B826BDA429}" dt="2023-02-07T15:21:34.680" v="105"/>
          <ac:spMkLst>
            <pc:docMk/>
            <pc:sldMk cId="182689472" sldId="258"/>
            <ac:spMk id="3" creationId="{7A63AC64-D57C-4473-DB8C-1A5F3F54FCA9}"/>
          </ac:spMkLst>
        </pc:spChg>
        <pc:spChg chg="add del mod">
          <ac:chgData name="David Guida" userId="S::davidguida@microsoft.com::85e63c69-8ffb-479b-bb21-6ca8cc50580f" providerId="AD" clId="Web-{4AEC1C26-0A17-BADD-2D3F-03B826BDA429}" dt="2023-02-07T15:31:41.104" v="254"/>
          <ac:spMkLst>
            <pc:docMk/>
            <pc:sldMk cId="182689472" sldId="258"/>
            <ac:spMk id="6" creationId="{B784DB7E-8582-59D7-6B43-6ABBB1021F53}"/>
          </ac:spMkLst>
        </pc:spChg>
        <pc:spChg chg="add del">
          <ac:chgData name="David Guida" userId="S::davidguida@microsoft.com::85e63c69-8ffb-479b-bb21-6ca8cc50580f" providerId="AD" clId="Web-{4AEC1C26-0A17-BADD-2D3F-03B826BDA429}" dt="2023-02-07T15:22:39.698" v="107"/>
          <ac:spMkLst>
            <pc:docMk/>
            <pc:sldMk cId="182689472" sldId="258"/>
            <ac:spMk id="8" creationId="{64393253-745A-9ABA-4EA5-A3981C9CF1C8}"/>
          </ac:spMkLst>
        </pc:spChg>
        <pc:spChg chg="add del">
          <ac:chgData name="David Guida" userId="S::davidguida@microsoft.com::85e63c69-8ffb-479b-bb21-6ca8cc50580f" providerId="AD" clId="Web-{4AEC1C26-0A17-BADD-2D3F-03B826BDA429}" dt="2023-02-07T15:22:42.401" v="109"/>
          <ac:spMkLst>
            <pc:docMk/>
            <pc:sldMk cId="182689472" sldId="258"/>
            <ac:spMk id="9" creationId="{38A565D8-E642-4598-BD4F-7ED84917BCDE}"/>
          </ac:spMkLst>
        </pc:spChg>
        <pc:spChg chg="add del">
          <ac:chgData name="David Guida" userId="S::davidguida@microsoft.com::85e63c69-8ffb-479b-bb21-6ca8cc50580f" providerId="AD" clId="Web-{4AEC1C26-0A17-BADD-2D3F-03B826BDA429}" dt="2023-02-07T15:22:39.698" v="107"/>
          <ac:spMkLst>
            <pc:docMk/>
            <pc:sldMk cId="182689472" sldId="258"/>
            <ac:spMk id="11" creationId="{EACE703B-177A-4A03-827E-692635A353CF}"/>
          </ac:spMkLst>
        </pc:spChg>
        <pc:spChg chg="add del">
          <ac:chgData name="David Guida" userId="S::davidguida@microsoft.com::85e63c69-8ffb-479b-bb21-6ca8cc50580f" providerId="AD" clId="Web-{4AEC1C26-0A17-BADD-2D3F-03B826BDA429}" dt="2023-02-07T15:23:05.886" v="118"/>
          <ac:spMkLst>
            <pc:docMk/>
            <pc:sldMk cId="182689472" sldId="258"/>
            <ac:spMk id="18" creationId="{F69F96FE-C3F5-4F02-8428-78ADCB975ED9}"/>
          </ac:spMkLst>
        </pc:spChg>
        <pc:spChg chg="add del">
          <ac:chgData name="David Guida" userId="S::davidguida@microsoft.com::85e63c69-8ffb-479b-bb21-6ca8cc50580f" providerId="AD" clId="Web-{4AEC1C26-0A17-BADD-2D3F-03B826BDA429}" dt="2023-02-07T15:23:05.886" v="118"/>
          <ac:spMkLst>
            <pc:docMk/>
            <pc:sldMk cId="182689472" sldId="258"/>
            <ac:spMk id="19" creationId="{F80C6B76-4D7E-4FE2-84E4-C4734B2B49EE}"/>
          </ac:spMkLst>
        </pc:spChg>
        <pc:spChg chg="add mod ord">
          <ac:chgData name="David Guida" userId="S::davidguida@microsoft.com::85e63c69-8ffb-479b-bb21-6ca8cc50580f" providerId="AD" clId="Web-{4AEC1C26-0A17-BADD-2D3F-03B826BDA429}" dt="2023-02-07T15:31:44.807" v="255"/>
          <ac:spMkLst>
            <pc:docMk/>
            <pc:sldMk cId="182689472" sldId="258"/>
            <ac:spMk id="20" creationId="{A5BE8E2C-17AF-B5EE-D3A2-4C1E88BF228B}"/>
          </ac:spMkLst>
        </pc:spChg>
        <pc:spChg chg="add del">
          <ac:chgData name="David Guida" userId="S::davidguida@microsoft.com::85e63c69-8ffb-479b-bb21-6ca8cc50580f" providerId="AD" clId="Web-{4AEC1C26-0A17-BADD-2D3F-03B826BDA429}" dt="2023-02-07T15:31:44.807" v="255"/>
          <ac:spMkLst>
            <pc:docMk/>
            <pc:sldMk cId="182689472" sldId="258"/>
            <ac:spMk id="28" creationId="{F69F96FE-C3F5-4F02-8428-78ADCB975ED9}"/>
          </ac:spMkLst>
        </pc:spChg>
        <pc:spChg chg="add del">
          <ac:chgData name="David Guida" userId="S::davidguida@microsoft.com::85e63c69-8ffb-479b-bb21-6ca8cc50580f" providerId="AD" clId="Web-{4AEC1C26-0A17-BADD-2D3F-03B826BDA429}" dt="2023-02-07T15:31:44.807" v="255"/>
          <ac:spMkLst>
            <pc:docMk/>
            <pc:sldMk cId="182689472" sldId="258"/>
            <ac:spMk id="30" creationId="{F80C6B76-4D7E-4FE2-84E4-C4734B2B49EE}"/>
          </ac:spMkLst>
        </pc:spChg>
        <pc:spChg chg="add">
          <ac:chgData name="David Guida" userId="S::davidguida@microsoft.com::85e63c69-8ffb-479b-bb21-6ca8cc50580f" providerId="AD" clId="Web-{4AEC1C26-0A17-BADD-2D3F-03B826BDA429}" dt="2023-02-07T15:31:44.807" v="255"/>
          <ac:spMkLst>
            <pc:docMk/>
            <pc:sldMk cId="182689472" sldId="258"/>
            <ac:spMk id="39" creationId="{F69F96FE-C3F5-4F02-8428-78ADCB975ED9}"/>
          </ac:spMkLst>
        </pc:spChg>
        <pc:spChg chg="add">
          <ac:chgData name="David Guida" userId="S::davidguida@microsoft.com::85e63c69-8ffb-479b-bb21-6ca8cc50580f" providerId="AD" clId="Web-{4AEC1C26-0A17-BADD-2D3F-03B826BDA429}" dt="2023-02-07T15:31:44.807" v="255"/>
          <ac:spMkLst>
            <pc:docMk/>
            <pc:sldMk cId="182689472" sldId="258"/>
            <ac:spMk id="41" creationId="{F80C6B76-4D7E-4FE2-84E4-C4734B2B49EE}"/>
          </ac:spMkLst>
        </pc:spChg>
        <pc:picChg chg="add del mod ord">
          <ac:chgData name="David Guida" userId="S::davidguida@microsoft.com::85e63c69-8ffb-479b-bb21-6ca8cc50580f" providerId="AD" clId="Web-{4AEC1C26-0A17-BADD-2D3F-03B826BDA429}" dt="2023-02-07T15:31:39.385" v="253"/>
          <ac:picMkLst>
            <pc:docMk/>
            <pc:sldMk cId="182689472" sldId="258"/>
            <ac:picMk id="4" creationId="{E4943B7B-92CC-97F2-B9A3-F89CDFA7FB07}"/>
          </ac:picMkLst>
        </pc:picChg>
        <pc:picChg chg="add mod ord">
          <ac:chgData name="David Guida" userId="S::davidguida@microsoft.com::85e63c69-8ffb-479b-bb21-6ca8cc50580f" providerId="AD" clId="Web-{4AEC1C26-0A17-BADD-2D3F-03B826BDA429}" dt="2023-02-07T15:31:44.807" v="255"/>
          <ac:picMkLst>
            <pc:docMk/>
            <pc:sldMk cId="182689472" sldId="258"/>
            <ac:picMk id="7" creationId="{A56CF253-6EDA-AE2A-BE5A-0E4291582809}"/>
          </ac:picMkLst>
        </pc:picChg>
        <pc:cxnChg chg="add del">
          <ac:chgData name="David Guida" userId="S::davidguida@microsoft.com::85e63c69-8ffb-479b-bb21-6ca8cc50580f" providerId="AD" clId="Web-{4AEC1C26-0A17-BADD-2D3F-03B826BDA429}" dt="2023-02-07T15:22:39.698" v="107"/>
          <ac:cxnSpMkLst>
            <pc:docMk/>
            <pc:sldMk cId="182689472" sldId="258"/>
            <ac:cxnSpMk id="13" creationId="{D8C0D56F-4A65-48B9-843D-F9D262C354FF}"/>
          </ac:cxnSpMkLst>
        </pc:cxnChg>
        <pc:cxnChg chg="add del">
          <ac:chgData name="David Guida" userId="S::davidguida@microsoft.com::85e63c69-8ffb-479b-bb21-6ca8cc50580f" providerId="AD" clId="Web-{4AEC1C26-0A17-BADD-2D3F-03B826BDA429}" dt="2023-02-07T15:22:42.401" v="109"/>
          <ac:cxnSpMkLst>
            <pc:docMk/>
            <pc:sldMk cId="182689472" sldId="258"/>
            <ac:cxnSpMk id="15" creationId="{B6FF1C02-CDFF-4C42-A0F1-09EDEF913907}"/>
          </ac:cxnSpMkLst>
        </pc:cxnChg>
        <pc:cxnChg chg="add del">
          <ac:chgData name="David Guida" userId="S::davidguida@microsoft.com::85e63c69-8ffb-479b-bb21-6ca8cc50580f" providerId="AD" clId="Web-{4AEC1C26-0A17-BADD-2D3F-03B826BDA429}" dt="2023-02-07T15:23:05.886" v="118"/>
          <ac:cxnSpMkLst>
            <pc:docMk/>
            <pc:sldMk cId="182689472" sldId="258"/>
            <ac:cxnSpMk id="17" creationId="{EAD4CCDA-06BF-4D2A-B44F-195AEC0B5B22}"/>
          </ac:cxnSpMkLst>
        </pc:cxnChg>
        <pc:cxnChg chg="add del">
          <ac:chgData name="David Guida" userId="S::davidguida@microsoft.com::85e63c69-8ffb-479b-bb21-6ca8cc50580f" providerId="AD" clId="Web-{4AEC1C26-0A17-BADD-2D3F-03B826BDA429}" dt="2023-02-07T15:23:05.886" v="118"/>
          <ac:cxnSpMkLst>
            <pc:docMk/>
            <pc:sldMk cId="182689472" sldId="258"/>
            <ac:cxnSpMk id="21" creationId="{16BEECB0-0766-4C59-B86E-5D26B7D8EF4D}"/>
          </ac:cxnSpMkLst>
        </pc:cxnChg>
        <pc:cxnChg chg="add del">
          <ac:chgData name="David Guida" userId="S::davidguida@microsoft.com::85e63c69-8ffb-479b-bb21-6ca8cc50580f" providerId="AD" clId="Web-{4AEC1C26-0A17-BADD-2D3F-03B826BDA429}" dt="2023-02-07T15:31:44.807" v="255"/>
          <ac:cxnSpMkLst>
            <pc:docMk/>
            <pc:sldMk cId="182689472" sldId="258"/>
            <ac:cxnSpMk id="26" creationId="{EAD4CCDA-06BF-4D2A-B44F-195AEC0B5B22}"/>
          </ac:cxnSpMkLst>
        </pc:cxnChg>
        <pc:cxnChg chg="add del">
          <ac:chgData name="David Guida" userId="S::davidguida@microsoft.com::85e63c69-8ffb-479b-bb21-6ca8cc50580f" providerId="AD" clId="Web-{4AEC1C26-0A17-BADD-2D3F-03B826BDA429}" dt="2023-02-07T15:31:44.807" v="255"/>
          <ac:cxnSpMkLst>
            <pc:docMk/>
            <pc:sldMk cId="182689472" sldId="258"/>
            <ac:cxnSpMk id="32" creationId="{16BEECB0-0766-4C59-B86E-5D26B7D8EF4D}"/>
          </ac:cxnSpMkLst>
        </pc:cxnChg>
        <pc:cxnChg chg="add">
          <ac:chgData name="David Guida" userId="S::davidguida@microsoft.com::85e63c69-8ffb-479b-bb21-6ca8cc50580f" providerId="AD" clId="Web-{4AEC1C26-0A17-BADD-2D3F-03B826BDA429}" dt="2023-02-07T15:31:44.807" v="255"/>
          <ac:cxnSpMkLst>
            <pc:docMk/>
            <pc:sldMk cId="182689472" sldId="258"/>
            <ac:cxnSpMk id="37" creationId="{EAD4CCDA-06BF-4D2A-B44F-195AEC0B5B22}"/>
          </ac:cxnSpMkLst>
        </pc:cxnChg>
        <pc:cxnChg chg="add">
          <ac:chgData name="David Guida" userId="S::davidguida@microsoft.com::85e63c69-8ffb-479b-bb21-6ca8cc50580f" providerId="AD" clId="Web-{4AEC1C26-0A17-BADD-2D3F-03B826BDA429}" dt="2023-02-07T15:31:44.807" v="255"/>
          <ac:cxnSpMkLst>
            <pc:docMk/>
            <pc:sldMk cId="182689472" sldId="258"/>
            <ac:cxnSpMk id="43" creationId="{16BEECB0-0766-4C59-B86E-5D26B7D8EF4D}"/>
          </ac:cxnSpMkLst>
        </pc:cxnChg>
      </pc:sldChg>
      <pc:sldChg chg="addSp delSp modSp new mod setBg">
        <pc:chgData name="David Guida" userId="S::davidguida@microsoft.com::85e63c69-8ffb-479b-bb21-6ca8cc50580f" providerId="AD" clId="Web-{4AEC1C26-0A17-BADD-2D3F-03B826BDA429}" dt="2023-02-07T15:29:06.490" v="214" actId="1076"/>
        <pc:sldMkLst>
          <pc:docMk/>
          <pc:sldMk cId="163316953" sldId="259"/>
        </pc:sldMkLst>
        <pc:spChg chg="mod">
          <ac:chgData name="David Guida" userId="S::davidguida@microsoft.com::85e63c69-8ffb-479b-bb21-6ca8cc50580f" providerId="AD" clId="Web-{4AEC1C26-0A17-BADD-2D3F-03B826BDA429}" dt="2023-02-07T15:28:35.927" v="210"/>
          <ac:spMkLst>
            <pc:docMk/>
            <pc:sldMk cId="163316953" sldId="259"/>
            <ac:spMk id="2" creationId="{81C452DD-FF3C-66FF-A402-F2F5874D156C}"/>
          </ac:spMkLst>
        </pc:spChg>
        <pc:spChg chg="del">
          <ac:chgData name="David Guida" userId="S::davidguida@microsoft.com::85e63c69-8ffb-479b-bb21-6ca8cc50580f" providerId="AD" clId="Web-{4AEC1C26-0A17-BADD-2D3F-03B826BDA429}" dt="2023-02-07T15:23:31.433" v="120"/>
          <ac:spMkLst>
            <pc:docMk/>
            <pc:sldMk cId="163316953" sldId="259"/>
            <ac:spMk id="3" creationId="{94F87966-0443-089A-A55C-FB3AEA33C745}"/>
          </ac:spMkLst>
        </pc:spChg>
        <pc:spChg chg="add">
          <ac:chgData name="David Guida" userId="S::davidguida@microsoft.com::85e63c69-8ffb-479b-bb21-6ca8cc50580f" providerId="AD" clId="Web-{4AEC1C26-0A17-BADD-2D3F-03B826BDA429}" dt="2023-02-07T15:28:35.927" v="210"/>
          <ac:spMkLst>
            <pc:docMk/>
            <pc:sldMk cId="163316953" sldId="259"/>
            <ac:spMk id="11" creationId="{F69F96FE-C3F5-4F02-8428-78ADCB975ED9}"/>
          </ac:spMkLst>
        </pc:spChg>
        <pc:picChg chg="add mod ord">
          <ac:chgData name="David Guida" userId="S::davidguida@microsoft.com::85e63c69-8ffb-479b-bb21-6ca8cc50580f" providerId="AD" clId="Web-{4AEC1C26-0A17-BADD-2D3F-03B826BDA429}" dt="2023-02-07T15:29:06.490" v="214" actId="1076"/>
          <ac:picMkLst>
            <pc:docMk/>
            <pc:sldMk cId="163316953" sldId="259"/>
            <ac:picMk id="4" creationId="{47EABB2F-7F13-9086-62D1-DFB9D8E1129D}"/>
          </ac:picMkLst>
        </pc:picChg>
        <pc:cxnChg chg="add">
          <ac:chgData name="David Guida" userId="S::davidguida@microsoft.com::85e63c69-8ffb-479b-bb21-6ca8cc50580f" providerId="AD" clId="Web-{4AEC1C26-0A17-BADD-2D3F-03B826BDA429}" dt="2023-02-07T15:28:35.927" v="210"/>
          <ac:cxnSpMkLst>
            <pc:docMk/>
            <pc:sldMk cId="163316953" sldId="259"/>
            <ac:cxnSpMk id="9" creationId="{EAD4CCDA-06BF-4D2A-B44F-195AEC0B5B22}"/>
          </ac:cxnSpMkLst>
        </pc:cxnChg>
        <pc:cxnChg chg="add">
          <ac:chgData name="David Guida" userId="S::davidguida@microsoft.com::85e63c69-8ffb-479b-bb21-6ca8cc50580f" providerId="AD" clId="Web-{4AEC1C26-0A17-BADD-2D3F-03B826BDA429}" dt="2023-02-07T15:28:35.927" v="210"/>
          <ac:cxnSpMkLst>
            <pc:docMk/>
            <pc:sldMk cId="163316953" sldId="259"/>
            <ac:cxnSpMk id="13" creationId="{16BEECB0-0766-4C59-B86E-5D26B7D8EF4D}"/>
          </ac:cxnSpMkLst>
        </pc:cxnChg>
      </pc:sldChg>
      <pc:sldChg chg="addSp delSp modSp new mod setBg">
        <pc:chgData name="David Guida" userId="S::davidguida@microsoft.com::85e63c69-8ffb-479b-bb21-6ca8cc50580f" providerId="AD" clId="Web-{4AEC1C26-0A17-BADD-2D3F-03B826BDA429}" dt="2023-02-07T15:25:00.280" v="160"/>
        <pc:sldMkLst>
          <pc:docMk/>
          <pc:sldMk cId="3616911544" sldId="260"/>
        </pc:sldMkLst>
        <pc:spChg chg="mod ord">
          <ac:chgData name="David Guida" userId="S::davidguida@microsoft.com::85e63c69-8ffb-479b-bb21-6ca8cc50580f" providerId="AD" clId="Web-{4AEC1C26-0A17-BADD-2D3F-03B826BDA429}" dt="2023-02-07T15:25:00.280" v="160"/>
          <ac:spMkLst>
            <pc:docMk/>
            <pc:sldMk cId="3616911544" sldId="260"/>
            <ac:spMk id="2" creationId="{56A27318-3677-5F7D-0032-D4B1B7373AA9}"/>
          </ac:spMkLst>
        </pc:spChg>
        <pc:spChg chg="del">
          <ac:chgData name="David Guida" userId="S::davidguida@microsoft.com::85e63c69-8ffb-479b-bb21-6ca8cc50580f" providerId="AD" clId="Web-{4AEC1C26-0A17-BADD-2D3F-03B826BDA429}" dt="2023-02-07T15:24:47.154" v="155"/>
          <ac:spMkLst>
            <pc:docMk/>
            <pc:sldMk cId="3616911544" sldId="260"/>
            <ac:spMk id="3" creationId="{1AD35DEA-9FBC-7796-4D5F-6D83209E1E13}"/>
          </ac:spMkLst>
        </pc:spChg>
        <pc:spChg chg="add">
          <ac:chgData name="David Guida" userId="S::davidguida@microsoft.com::85e63c69-8ffb-479b-bb21-6ca8cc50580f" providerId="AD" clId="Web-{4AEC1C26-0A17-BADD-2D3F-03B826BDA429}" dt="2023-02-07T15:25:00.280" v="160"/>
          <ac:spMkLst>
            <pc:docMk/>
            <pc:sldMk cId="3616911544" sldId="260"/>
            <ac:spMk id="11" creationId="{F69F96FE-C3F5-4F02-8428-78ADCB975ED9}"/>
          </ac:spMkLst>
        </pc:spChg>
        <pc:spChg chg="add">
          <ac:chgData name="David Guida" userId="S::davidguida@microsoft.com::85e63c69-8ffb-479b-bb21-6ca8cc50580f" providerId="AD" clId="Web-{4AEC1C26-0A17-BADD-2D3F-03B826BDA429}" dt="2023-02-07T15:25:00.280" v="160"/>
          <ac:spMkLst>
            <pc:docMk/>
            <pc:sldMk cId="3616911544" sldId="260"/>
            <ac:spMk id="13" creationId="{F80C6B76-4D7E-4FE2-84E4-C4734B2B49EE}"/>
          </ac:spMkLst>
        </pc:spChg>
        <pc:picChg chg="add mod ord">
          <ac:chgData name="David Guida" userId="S::davidguida@microsoft.com::85e63c69-8ffb-479b-bb21-6ca8cc50580f" providerId="AD" clId="Web-{4AEC1C26-0A17-BADD-2D3F-03B826BDA429}" dt="2023-02-07T15:25:00.280" v="160"/>
          <ac:picMkLst>
            <pc:docMk/>
            <pc:sldMk cId="3616911544" sldId="260"/>
            <ac:picMk id="4" creationId="{DEC65E4C-AD7D-B748-4C47-87413421281C}"/>
          </ac:picMkLst>
        </pc:picChg>
        <pc:cxnChg chg="add">
          <ac:chgData name="David Guida" userId="S::davidguida@microsoft.com::85e63c69-8ffb-479b-bb21-6ca8cc50580f" providerId="AD" clId="Web-{4AEC1C26-0A17-BADD-2D3F-03B826BDA429}" dt="2023-02-07T15:25:00.280" v="160"/>
          <ac:cxnSpMkLst>
            <pc:docMk/>
            <pc:sldMk cId="3616911544" sldId="260"/>
            <ac:cxnSpMk id="9" creationId="{EAD4CCDA-06BF-4D2A-B44F-195AEC0B5B22}"/>
          </ac:cxnSpMkLst>
        </pc:cxnChg>
        <pc:cxnChg chg="add">
          <ac:chgData name="David Guida" userId="S::davidguida@microsoft.com::85e63c69-8ffb-479b-bb21-6ca8cc50580f" providerId="AD" clId="Web-{4AEC1C26-0A17-BADD-2D3F-03B826BDA429}" dt="2023-02-07T15:25:00.280" v="160"/>
          <ac:cxnSpMkLst>
            <pc:docMk/>
            <pc:sldMk cId="3616911544" sldId="260"/>
            <ac:cxnSpMk id="15" creationId="{16BEECB0-0766-4C59-B86E-5D26B7D8EF4D}"/>
          </ac:cxnSpMkLst>
        </pc:cxnChg>
      </pc:sldChg>
      <pc:sldChg chg="addSp delSp modSp new mod setBg">
        <pc:chgData name="David Guida" userId="S::davidguida@microsoft.com::85e63c69-8ffb-479b-bb21-6ca8cc50580f" providerId="AD" clId="Web-{4AEC1C26-0A17-BADD-2D3F-03B826BDA429}" dt="2023-02-07T15:30:34.868" v="252" actId="20577"/>
        <pc:sldMkLst>
          <pc:docMk/>
          <pc:sldMk cId="330141499" sldId="261"/>
        </pc:sldMkLst>
        <pc:spChg chg="add del">
          <ac:chgData name="David Guida" userId="S::davidguida@microsoft.com::85e63c69-8ffb-479b-bb21-6ca8cc50580f" providerId="AD" clId="Web-{4AEC1C26-0A17-BADD-2D3F-03B826BDA429}" dt="2023-02-07T15:25:47.172" v="169"/>
          <ac:spMkLst>
            <pc:docMk/>
            <pc:sldMk cId="330141499" sldId="261"/>
            <ac:spMk id="2" creationId="{9C035860-9B0A-CDE7-C1EC-B036E6FA246E}"/>
          </ac:spMkLst>
        </pc:spChg>
        <pc:spChg chg="del">
          <ac:chgData name="David Guida" userId="S::davidguida@microsoft.com::85e63c69-8ffb-479b-bb21-6ca8cc50580f" providerId="AD" clId="Web-{4AEC1C26-0A17-BADD-2D3F-03B826BDA429}" dt="2023-02-07T15:25:15.905" v="162"/>
          <ac:spMkLst>
            <pc:docMk/>
            <pc:sldMk cId="330141499" sldId="261"/>
            <ac:spMk id="3" creationId="{B4CE0933-245E-BF3D-E3F3-D778295D3EA0}"/>
          </ac:spMkLst>
        </pc:spChg>
        <pc:spChg chg="add del">
          <ac:chgData name="David Guida" userId="S::davidguida@microsoft.com::85e63c69-8ffb-479b-bb21-6ca8cc50580f" providerId="AD" clId="Web-{4AEC1C26-0A17-BADD-2D3F-03B826BDA429}" dt="2023-02-07T15:25:47.156" v="168"/>
          <ac:spMkLst>
            <pc:docMk/>
            <pc:sldMk cId="330141499" sldId="261"/>
            <ac:spMk id="8" creationId="{AAA8604C-9C04-979B-0B28-89A5DE9525F9}"/>
          </ac:spMkLst>
        </pc:spChg>
        <pc:spChg chg="add del">
          <ac:chgData name="David Guida" userId="S::davidguida@microsoft.com::85e63c69-8ffb-479b-bb21-6ca8cc50580f" providerId="AD" clId="Web-{4AEC1C26-0A17-BADD-2D3F-03B826BDA429}" dt="2023-02-07T15:25:22.155" v="164"/>
          <ac:spMkLst>
            <pc:docMk/>
            <pc:sldMk cId="330141499" sldId="261"/>
            <ac:spMk id="9" creationId="{38A565D8-E642-4598-BD4F-7ED84917BCDE}"/>
          </ac:spMkLst>
        </pc:spChg>
        <pc:spChg chg="add del">
          <ac:chgData name="David Guida" userId="S::davidguida@microsoft.com::85e63c69-8ffb-479b-bb21-6ca8cc50580f" providerId="AD" clId="Web-{4AEC1C26-0A17-BADD-2D3F-03B826BDA429}" dt="2023-02-07T15:25:26.281" v="166"/>
          <ac:spMkLst>
            <pc:docMk/>
            <pc:sldMk cId="330141499" sldId="261"/>
            <ac:spMk id="13" creationId="{F80C6B76-4D7E-4FE2-84E4-C4734B2B49EE}"/>
          </ac:spMkLst>
        </pc:spChg>
        <pc:spChg chg="add del">
          <ac:chgData name="David Guida" userId="S::davidguida@microsoft.com::85e63c69-8ffb-479b-bb21-6ca8cc50580f" providerId="AD" clId="Web-{4AEC1C26-0A17-BADD-2D3F-03B826BDA429}" dt="2023-02-07T15:25:26.281" v="166"/>
          <ac:spMkLst>
            <pc:docMk/>
            <pc:sldMk cId="330141499" sldId="261"/>
            <ac:spMk id="16" creationId="{F69F96FE-C3F5-4F02-8428-78ADCB975ED9}"/>
          </ac:spMkLst>
        </pc:spChg>
        <pc:spChg chg="add del">
          <ac:chgData name="David Guida" userId="S::davidguida@microsoft.com::85e63c69-8ffb-479b-bb21-6ca8cc50580f" providerId="AD" clId="Web-{4AEC1C26-0A17-BADD-2D3F-03B826BDA429}" dt="2023-02-07T15:25:26.281" v="166"/>
          <ac:spMkLst>
            <pc:docMk/>
            <pc:sldMk cId="330141499" sldId="261"/>
            <ac:spMk id="17" creationId="{9C035860-9B0A-CDE7-C1EC-B036E6FA246E}"/>
          </ac:spMkLst>
        </pc:spChg>
        <pc:spChg chg="add del">
          <ac:chgData name="David Guida" userId="S::davidguida@microsoft.com::85e63c69-8ffb-479b-bb21-6ca8cc50580f" providerId="AD" clId="Web-{4AEC1C26-0A17-BADD-2D3F-03B826BDA429}" dt="2023-02-07T15:25:47.156" v="168"/>
          <ac:spMkLst>
            <pc:docMk/>
            <pc:sldMk cId="330141499" sldId="261"/>
            <ac:spMk id="19" creationId="{BF02845A-8571-40C5-9F56-8F9B3F7C4E4C}"/>
          </ac:spMkLst>
        </pc:spChg>
        <pc:spChg chg="add del">
          <ac:chgData name="David Guida" userId="S::davidguida@microsoft.com::85e63c69-8ffb-479b-bb21-6ca8cc50580f" providerId="AD" clId="Web-{4AEC1C26-0A17-BADD-2D3F-03B826BDA429}" dt="2023-02-07T15:25:47.156" v="168"/>
          <ac:spMkLst>
            <pc:docMk/>
            <pc:sldMk cId="330141499" sldId="261"/>
            <ac:spMk id="20" creationId="{9C035860-9B0A-CDE7-C1EC-B036E6FA246E}"/>
          </ac:spMkLst>
        </pc:spChg>
        <pc:spChg chg="add del">
          <ac:chgData name="David Guida" userId="S::davidguida@microsoft.com::85e63c69-8ffb-479b-bb21-6ca8cc50580f" providerId="AD" clId="Web-{4AEC1C26-0A17-BADD-2D3F-03B826BDA429}" dt="2023-02-07T15:26:09.860" v="176"/>
          <ac:spMkLst>
            <pc:docMk/>
            <pc:sldMk cId="330141499" sldId="261"/>
            <ac:spMk id="24" creationId="{F69F96FE-C3F5-4F02-8428-78ADCB975ED9}"/>
          </ac:spMkLst>
        </pc:spChg>
        <pc:spChg chg="add del">
          <ac:chgData name="David Guida" userId="S::davidguida@microsoft.com::85e63c69-8ffb-479b-bb21-6ca8cc50580f" providerId="AD" clId="Web-{4AEC1C26-0A17-BADD-2D3F-03B826BDA429}" dt="2023-02-07T15:26:09.860" v="176"/>
          <ac:spMkLst>
            <pc:docMk/>
            <pc:sldMk cId="330141499" sldId="261"/>
            <ac:spMk id="25" creationId="{F80C6B76-4D7E-4FE2-84E4-C4734B2B49EE}"/>
          </ac:spMkLst>
        </pc:spChg>
        <pc:spChg chg="add mod">
          <ac:chgData name="David Guida" userId="S::davidguida@microsoft.com::85e63c69-8ffb-479b-bb21-6ca8cc50580f" providerId="AD" clId="Web-{4AEC1C26-0A17-BADD-2D3F-03B826BDA429}" dt="2023-02-07T15:26:46.845" v="192"/>
          <ac:spMkLst>
            <pc:docMk/>
            <pc:sldMk cId="330141499" sldId="261"/>
            <ac:spMk id="26" creationId="{9C035860-9B0A-CDE7-C1EC-B036E6FA246E}"/>
          </ac:spMkLst>
        </pc:spChg>
        <pc:spChg chg="add del">
          <ac:chgData name="David Guida" userId="S::davidguida@microsoft.com::85e63c69-8ffb-479b-bb21-6ca8cc50580f" providerId="AD" clId="Web-{4AEC1C26-0A17-BADD-2D3F-03B826BDA429}" dt="2023-02-07T15:26:07.079" v="173"/>
          <ac:spMkLst>
            <pc:docMk/>
            <pc:sldMk cId="330141499" sldId="261"/>
            <ac:spMk id="31" creationId="{013DEE21-9ACC-BECB-F6FA-3E131724B825}"/>
          </ac:spMkLst>
        </pc:spChg>
        <pc:spChg chg="add del">
          <ac:chgData name="David Guida" userId="S::davidguida@microsoft.com::85e63c69-8ffb-479b-bb21-6ca8cc50580f" providerId="AD" clId="Web-{4AEC1C26-0A17-BADD-2D3F-03B826BDA429}" dt="2023-02-07T15:26:07.079" v="173"/>
          <ac:spMkLst>
            <pc:docMk/>
            <pc:sldMk cId="330141499" sldId="261"/>
            <ac:spMk id="34" creationId="{BF02845A-8571-40C5-9F56-8F9B3F7C4E4C}"/>
          </ac:spMkLst>
        </pc:spChg>
        <pc:spChg chg="add del">
          <ac:chgData name="David Guida" userId="S::davidguida@microsoft.com::85e63c69-8ffb-479b-bb21-6ca8cc50580f" providerId="AD" clId="Web-{4AEC1C26-0A17-BADD-2D3F-03B826BDA429}" dt="2023-02-07T15:26:09.844" v="175"/>
          <ac:spMkLst>
            <pc:docMk/>
            <pc:sldMk cId="330141499" sldId="261"/>
            <ac:spMk id="38" creationId="{BF02845A-8571-40C5-9F56-8F9B3F7C4E4C}"/>
          </ac:spMkLst>
        </pc:spChg>
        <pc:spChg chg="add del">
          <ac:chgData name="David Guida" userId="S::davidguida@microsoft.com::85e63c69-8ffb-479b-bb21-6ca8cc50580f" providerId="AD" clId="Web-{4AEC1C26-0A17-BADD-2D3F-03B826BDA429}" dt="2023-02-07T15:26:09.844" v="175"/>
          <ac:spMkLst>
            <pc:docMk/>
            <pc:sldMk cId="330141499" sldId="261"/>
            <ac:spMk id="40" creationId="{FE32C993-B09D-AB00-C3D1-15AAEBAE7DB3}"/>
          </ac:spMkLst>
        </pc:spChg>
        <pc:spChg chg="add del">
          <ac:chgData name="David Guida" userId="S::davidguida@microsoft.com::85e63c69-8ffb-479b-bb21-6ca8cc50580f" providerId="AD" clId="Web-{4AEC1C26-0A17-BADD-2D3F-03B826BDA429}" dt="2023-02-07T15:26:46.845" v="192"/>
          <ac:spMkLst>
            <pc:docMk/>
            <pc:sldMk cId="330141499" sldId="261"/>
            <ac:spMk id="42" creationId="{BF02845A-8571-40C5-9F56-8F9B3F7C4E4C}"/>
          </ac:spMkLst>
        </pc:spChg>
        <pc:spChg chg="add mod">
          <ac:chgData name="David Guida" userId="S::davidguida@microsoft.com::85e63c69-8ffb-479b-bb21-6ca8cc50580f" providerId="AD" clId="Web-{4AEC1C26-0A17-BADD-2D3F-03B826BDA429}" dt="2023-02-07T15:30:34.868" v="252" actId="20577"/>
          <ac:spMkLst>
            <pc:docMk/>
            <pc:sldMk cId="330141499" sldId="261"/>
            <ac:spMk id="44" creationId="{013DEE21-9ACC-BECB-F6FA-3E131724B825}"/>
          </ac:spMkLst>
        </pc:spChg>
        <pc:spChg chg="add">
          <ac:chgData name="David Guida" userId="S::davidguida@microsoft.com::85e63c69-8ffb-479b-bb21-6ca8cc50580f" providerId="AD" clId="Web-{4AEC1C26-0A17-BADD-2D3F-03B826BDA429}" dt="2023-02-07T15:26:46.845" v="192"/>
          <ac:spMkLst>
            <pc:docMk/>
            <pc:sldMk cId="330141499" sldId="261"/>
            <ac:spMk id="49" creationId="{BF02845A-8571-40C5-9F56-8F9B3F7C4E4C}"/>
          </ac:spMkLst>
        </pc:spChg>
        <pc:picChg chg="add mod ord">
          <ac:chgData name="David Guida" userId="S::davidguida@microsoft.com::85e63c69-8ffb-479b-bb21-6ca8cc50580f" providerId="AD" clId="Web-{4AEC1C26-0A17-BADD-2D3F-03B826BDA429}" dt="2023-02-07T15:26:46.845" v="192"/>
          <ac:picMkLst>
            <pc:docMk/>
            <pc:sldMk cId="330141499" sldId="261"/>
            <ac:picMk id="4" creationId="{5AE684AA-F899-8934-63F6-40D1C874C307}"/>
          </ac:picMkLst>
        </pc:picChg>
        <pc:cxnChg chg="add del">
          <ac:chgData name="David Guida" userId="S::davidguida@microsoft.com::85e63c69-8ffb-479b-bb21-6ca8cc50580f" providerId="AD" clId="Web-{4AEC1C26-0A17-BADD-2D3F-03B826BDA429}" dt="2023-02-07T15:25:22.155" v="164"/>
          <ac:cxnSpMkLst>
            <pc:docMk/>
            <pc:sldMk cId="330141499" sldId="261"/>
            <ac:cxnSpMk id="11" creationId="{B6FF1C02-CDFF-4C42-A0F1-09EDEF913907}"/>
          </ac:cxnSpMkLst>
        </pc:cxnChg>
        <pc:cxnChg chg="add del">
          <ac:chgData name="David Guida" userId="S::davidguida@microsoft.com::85e63c69-8ffb-479b-bb21-6ca8cc50580f" providerId="AD" clId="Web-{4AEC1C26-0A17-BADD-2D3F-03B826BDA429}" dt="2023-02-07T15:25:26.281" v="166"/>
          <ac:cxnSpMkLst>
            <pc:docMk/>
            <pc:sldMk cId="330141499" sldId="261"/>
            <ac:cxnSpMk id="14" creationId="{EAD4CCDA-06BF-4D2A-B44F-195AEC0B5B22}"/>
          </ac:cxnSpMkLst>
        </pc:cxnChg>
        <pc:cxnChg chg="add del">
          <ac:chgData name="David Guida" userId="S::davidguida@microsoft.com::85e63c69-8ffb-479b-bb21-6ca8cc50580f" providerId="AD" clId="Web-{4AEC1C26-0A17-BADD-2D3F-03B826BDA429}" dt="2023-02-07T15:25:26.281" v="166"/>
          <ac:cxnSpMkLst>
            <pc:docMk/>
            <pc:sldMk cId="330141499" sldId="261"/>
            <ac:cxnSpMk id="15" creationId="{16BEECB0-0766-4C59-B86E-5D26B7D8EF4D}"/>
          </ac:cxnSpMkLst>
        </pc:cxnChg>
        <pc:cxnChg chg="add del">
          <ac:chgData name="David Guida" userId="S::davidguida@microsoft.com::85e63c69-8ffb-479b-bb21-6ca8cc50580f" providerId="AD" clId="Web-{4AEC1C26-0A17-BADD-2D3F-03B826BDA429}" dt="2023-02-07T15:25:47.156" v="168"/>
          <ac:cxnSpMkLst>
            <pc:docMk/>
            <pc:sldMk cId="330141499" sldId="261"/>
            <ac:cxnSpMk id="21" creationId="{F30BB598-81B4-41BB-BC44-CD9C29AE2EAB}"/>
          </ac:cxnSpMkLst>
        </pc:cxnChg>
        <pc:cxnChg chg="add del">
          <ac:chgData name="David Guida" userId="S::davidguida@microsoft.com::85e63c69-8ffb-479b-bb21-6ca8cc50580f" providerId="AD" clId="Web-{4AEC1C26-0A17-BADD-2D3F-03B826BDA429}" dt="2023-02-07T15:26:09.860" v="176"/>
          <ac:cxnSpMkLst>
            <pc:docMk/>
            <pc:sldMk cId="330141499" sldId="261"/>
            <ac:cxnSpMk id="23" creationId="{EAD4CCDA-06BF-4D2A-B44F-195AEC0B5B22}"/>
          </ac:cxnSpMkLst>
        </pc:cxnChg>
        <pc:cxnChg chg="add del">
          <ac:chgData name="David Guida" userId="S::davidguida@microsoft.com::85e63c69-8ffb-479b-bb21-6ca8cc50580f" providerId="AD" clId="Web-{4AEC1C26-0A17-BADD-2D3F-03B826BDA429}" dt="2023-02-07T15:26:09.860" v="176"/>
          <ac:cxnSpMkLst>
            <pc:docMk/>
            <pc:sldMk cId="330141499" sldId="261"/>
            <ac:cxnSpMk id="27" creationId="{16BEECB0-0766-4C59-B86E-5D26B7D8EF4D}"/>
          </ac:cxnSpMkLst>
        </pc:cxnChg>
        <pc:cxnChg chg="add del">
          <ac:chgData name="David Guida" userId="S::davidguida@microsoft.com::85e63c69-8ffb-479b-bb21-6ca8cc50580f" providerId="AD" clId="Web-{4AEC1C26-0A17-BADD-2D3F-03B826BDA429}" dt="2023-02-07T15:26:07.079" v="173"/>
          <ac:cxnSpMkLst>
            <pc:docMk/>
            <pc:sldMk cId="330141499" sldId="261"/>
            <ac:cxnSpMk id="36" creationId="{F30BB598-81B4-41BB-BC44-CD9C29AE2EAB}"/>
          </ac:cxnSpMkLst>
        </pc:cxnChg>
        <pc:cxnChg chg="add del">
          <ac:chgData name="David Guida" userId="S::davidguida@microsoft.com::85e63c69-8ffb-479b-bb21-6ca8cc50580f" providerId="AD" clId="Web-{4AEC1C26-0A17-BADD-2D3F-03B826BDA429}" dt="2023-02-07T15:26:09.844" v="175"/>
          <ac:cxnSpMkLst>
            <pc:docMk/>
            <pc:sldMk cId="330141499" sldId="261"/>
            <ac:cxnSpMk id="39" creationId="{F30BB598-81B4-41BB-BC44-CD9C29AE2EAB}"/>
          </ac:cxnSpMkLst>
        </pc:cxnChg>
        <pc:cxnChg chg="add del">
          <ac:chgData name="David Guida" userId="S::davidguida@microsoft.com::85e63c69-8ffb-479b-bb21-6ca8cc50580f" providerId="AD" clId="Web-{4AEC1C26-0A17-BADD-2D3F-03B826BDA429}" dt="2023-02-07T15:26:46.845" v="192"/>
          <ac:cxnSpMkLst>
            <pc:docMk/>
            <pc:sldMk cId="330141499" sldId="261"/>
            <ac:cxnSpMk id="43" creationId="{F30BB598-81B4-41BB-BC44-CD9C29AE2EAB}"/>
          </ac:cxnSpMkLst>
        </pc:cxnChg>
        <pc:cxnChg chg="add">
          <ac:chgData name="David Guida" userId="S::davidguida@microsoft.com::85e63c69-8ffb-479b-bb21-6ca8cc50580f" providerId="AD" clId="Web-{4AEC1C26-0A17-BADD-2D3F-03B826BDA429}" dt="2023-02-07T15:26:46.845" v="192"/>
          <ac:cxnSpMkLst>
            <pc:docMk/>
            <pc:sldMk cId="330141499" sldId="261"/>
            <ac:cxnSpMk id="51" creationId="{F30BB598-81B4-41BB-BC44-CD9C29AE2EAB}"/>
          </ac:cxnSpMkLst>
        </pc:cxnChg>
      </pc:sldChg>
      <pc:sldChg chg="addSp delSp modSp new del mod setBg">
        <pc:chgData name="David Guida" userId="S::davidguida@microsoft.com::85e63c69-8ffb-479b-bb21-6ca8cc50580f" providerId="AD" clId="Web-{4AEC1C26-0A17-BADD-2D3F-03B826BDA429}" dt="2023-02-07T15:29:48.710" v="226"/>
        <pc:sldMkLst>
          <pc:docMk/>
          <pc:sldMk cId="3332175961" sldId="262"/>
        </pc:sldMkLst>
        <pc:spChg chg="mod ord">
          <ac:chgData name="David Guida" userId="S::davidguida@microsoft.com::85e63c69-8ffb-479b-bb21-6ca8cc50580f" providerId="AD" clId="Web-{4AEC1C26-0A17-BADD-2D3F-03B826BDA429}" dt="2023-02-07T15:29:43.897" v="223" actId="20577"/>
          <ac:spMkLst>
            <pc:docMk/>
            <pc:sldMk cId="3332175961" sldId="262"/>
            <ac:spMk id="2" creationId="{10A13EB4-497C-9001-FA62-B4BF39DD3F7B}"/>
          </ac:spMkLst>
        </pc:spChg>
        <pc:spChg chg="del">
          <ac:chgData name="David Guida" userId="S::davidguida@microsoft.com::85e63c69-8ffb-479b-bb21-6ca8cc50580f" providerId="AD" clId="Web-{4AEC1C26-0A17-BADD-2D3F-03B826BDA429}" dt="2023-02-07T15:27:10.518" v="194"/>
          <ac:spMkLst>
            <pc:docMk/>
            <pc:sldMk cId="3332175961" sldId="262"/>
            <ac:spMk id="3" creationId="{2AE6F882-17CA-C17A-1C1D-5024FE8F78E2}"/>
          </ac:spMkLst>
        </pc:spChg>
        <pc:spChg chg="add mod">
          <ac:chgData name="David Guida" userId="S::davidguida@microsoft.com::85e63c69-8ffb-479b-bb21-6ca8cc50580f" providerId="AD" clId="Web-{4AEC1C26-0A17-BADD-2D3F-03B826BDA429}" dt="2023-02-07T15:29:28.413" v="217"/>
          <ac:spMkLst>
            <pc:docMk/>
            <pc:sldMk cId="3332175961" sldId="262"/>
            <ac:spMk id="6" creationId="{75D84A9B-6622-5493-69A7-DA848A2A404D}"/>
          </ac:spMkLst>
        </pc:spChg>
        <pc:spChg chg="add del">
          <ac:chgData name="David Guida" userId="S::davidguida@microsoft.com::85e63c69-8ffb-479b-bb21-6ca8cc50580f" providerId="AD" clId="Web-{4AEC1C26-0A17-BADD-2D3F-03B826BDA429}" dt="2023-02-07T15:27:44.660" v="205"/>
          <ac:spMkLst>
            <pc:docMk/>
            <pc:sldMk cId="3332175961" sldId="262"/>
            <ac:spMk id="11" creationId="{F69F96FE-C3F5-4F02-8428-78ADCB975ED9}"/>
          </ac:spMkLst>
        </pc:spChg>
        <pc:spChg chg="add del">
          <ac:chgData name="David Guida" userId="S::davidguida@microsoft.com::85e63c69-8ffb-479b-bb21-6ca8cc50580f" providerId="AD" clId="Web-{4AEC1C26-0A17-BADD-2D3F-03B826BDA429}" dt="2023-02-07T15:27:44.660" v="205"/>
          <ac:spMkLst>
            <pc:docMk/>
            <pc:sldMk cId="3332175961" sldId="262"/>
            <ac:spMk id="13" creationId="{F80C6B76-4D7E-4FE2-84E4-C4734B2B49EE}"/>
          </ac:spMkLst>
        </pc:spChg>
        <pc:spChg chg="add del">
          <ac:chgData name="David Guida" userId="S::davidguida@microsoft.com::85e63c69-8ffb-479b-bb21-6ca8cc50580f" providerId="AD" clId="Web-{4AEC1C26-0A17-BADD-2D3F-03B826BDA429}" dt="2023-02-07T15:27:52.472" v="207"/>
          <ac:spMkLst>
            <pc:docMk/>
            <pc:sldMk cId="3332175961" sldId="262"/>
            <ac:spMk id="18" creationId="{F69F96FE-C3F5-4F02-8428-78ADCB975ED9}"/>
          </ac:spMkLst>
        </pc:spChg>
        <pc:spChg chg="add del">
          <ac:chgData name="David Guida" userId="S::davidguida@microsoft.com::85e63c69-8ffb-479b-bb21-6ca8cc50580f" providerId="AD" clId="Web-{4AEC1C26-0A17-BADD-2D3F-03B826BDA429}" dt="2023-02-07T15:27:52.472" v="207"/>
          <ac:spMkLst>
            <pc:docMk/>
            <pc:sldMk cId="3332175961" sldId="262"/>
            <ac:spMk id="19" creationId="{F80C6B76-4D7E-4FE2-84E4-C4734B2B49EE}"/>
          </ac:spMkLst>
        </pc:spChg>
        <pc:spChg chg="add del">
          <ac:chgData name="David Guida" userId="S::davidguida@microsoft.com::85e63c69-8ffb-479b-bb21-6ca8cc50580f" providerId="AD" clId="Web-{4AEC1C26-0A17-BADD-2D3F-03B826BDA429}" dt="2023-02-07T15:28:07.551" v="209"/>
          <ac:spMkLst>
            <pc:docMk/>
            <pc:sldMk cId="3332175961" sldId="262"/>
            <ac:spMk id="23" creationId="{A6F7EA0E-9196-4767-BBF1-F01DC431543C}"/>
          </ac:spMkLst>
        </pc:spChg>
        <pc:spChg chg="add del">
          <ac:chgData name="David Guida" userId="S::davidguida@microsoft.com::85e63c69-8ffb-479b-bb21-6ca8cc50580f" providerId="AD" clId="Web-{4AEC1C26-0A17-BADD-2D3F-03B826BDA429}" dt="2023-02-07T15:28:07.551" v="209"/>
          <ac:spMkLst>
            <pc:docMk/>
            <pc:sldMk cId="3332175961" sldId="262"/>
            <ac:spMk id="24" creationId="{A76F333A-62E0-4AF3-80DE-CFDF4B3763B9}"/>
          </ac:spMkLst>
        </pc:spChg>
        <pc:picChg chg="add del mod ord">
          <ac:chgData name="David Guida" userId="S::davidguida@microsoft.com::85e63c69-8ffb-479b-bb21-6ca8cc50580f" providerId="AD" clId="Web-{4AEC1C26-0A17-BADD-2D3F-03B826BDA429}" dt="2023-02-07T15:29:28.413" v="217"/>
          <ac:picMkLst>
            <pc:docMk/>
            <pc:sldMk cId="3332175961" sldId="262"/>
            <ac:picMk id="4" creationId="{182F5DC9-C114-B696-BF97-9481FBCC9FBB}"/>
          </ac:picMkLst>
        </pc:picChg>
        <pc:cxnChg chg="add del">
          <ac:chgData name="David Guida" userId="S::davidguida@microsoft.com::85e63c69-8ffb-479b-bb21-6ca8cc50580f" providerId="AD" clId="Web-{4AEC1C26-0A17-BADD-2D3F-03B826BDA429}" dt="2023-02-07T15:27:44.660" v="205"/>
          <ac:cxnSpMkLst>
            <pc:docMk/>
            <pc:sldMk cId="3332175961" sldId="262"/>
            <ac:cxnSpMk id="9" creationId="{EAD4CCDA-06BF-4D2A-B44F-195AEC0B5B22}"/>
          </ac:cxnSpMkLst>
        </pc:cxnChg>
        <pc:cxnChg chg="add del">
          <ac:chgData name="David Guida" userId="S::davidguida@microsoft.com::85e63c69-8ffb-479b-bb21-6ca8cc50580f" providerId="AD" clId="Web-{4AEC1C26-0A17-BADD-2D3F-03B826BDA429}" dt="2023-02-07T15:27:44.660" v="205"/>
          <ac:cxnSpMkLst>
            <pc:docMk/>
            <pc:sldMk cId="3332175961" sldId="262"/>
            <ac:cxnSpMk id="15" creationId="{16BEECB0-0766-4C59-B86E-5D26B7D8EF4D}"/>
          </ac:cxnSpMkLst>
        </pc:cxnChg>
        <pc:cxnChg chg="add del">
          <ac:chgData name="David Guida" userId="S::davidguida@microsoft.com::85e63c69-8ffb-479b-bb21-6ca8cc50580f" providerId="AD" clId="Web-{4AEC1C26-0A17-BADD-2D3F-03B826BDA429}" dt="2023-02-07T15:27:52.472" v="207"/>
          <ac:cxnSpMkLst>
            <pc:docMk/>
            <pc:sldMk cId="3332175961" sldId="262"/>
            <ac:cxnSpMk id="17" creationId="{EAD4CCDA-06BF-4D2A-B44F-195AEC0B5B22}"/>
          </ac:cxnSpMkLst>
        </pc:cxnChg>
        <pc:cxnChg chg="add del">
          <ac:chgData name="David Guida" userId="S::davidguida@microsoft.com::85e63c69-8ffb-479b-bb21-6ca8cc50580f" providerId="AD" clId="Web-{4AEC1C26-0A17-BADD-2D3F-03B826BDA429}" dt="2023-02-07T15:27:52.472" v="207"/>
          <ac:cxnSpMkLst>
            <pc:docMk/>
            <pc:sldMk cId="3332175961" sldId="262"/>
            <ac:cxnSpMk id="20" creationId="{16BEECB0-0766-4C59-B86E-5D26B7D8EF4D}"/>
          </ac:cxnSpMkLst>
        </pc:cxnChg>
        <pc:cxnChg chg="add del">
          <ac:chgData name="David Guida" userId="S::davidguida@microsoft.com::85e63c69-8ffb-479b-bb21-6ca8cc50580f" providerId="AD" clId="Web-{4AEC1C26-0A17-BADD-2D3F-03B826BDA429}" dt="2023-02-07T15:28:07.551" v="209"/>
          <ac:cxnSpMkLst>
            <pc:docMk/>
            <pc:sldMk cId="3332175961" sldId="262"/>
            <ac:cxnSpMk id="22" creationId="{EAD4CCDA-06BF-4D2A-B44F-195AEC0B5B22}"/>
          </ac:cxnSpMkLst>
        </pc:cxnChg>
        <pc:cxnChg chg="add del">
          <ac:chgData name="David Guida" userId="S::davidguida@microsoft.com::85e63c69-8ffb-479b-bb21-6ca8cc50580f" providerId="AD" clId="Web-{4AEC1C26-0A17-BADD-2D3F-03B826BDA429}" dt="2023-02-07T15:28:07.551" v="209"/>
          <ac:cxnSpMkLst>
            <pc:docMk/>
            <pc:sldMk cId="3332175961" sldId="262"/>
            <ac:cxnSpMk id="25" creationId="{16BEECB0-0766-4C59-B86E-5D26B7D8EF4D}"/>
          </ac:cxnSpMkLst>
        </pc:cxnChg>
      </pc:sldChg>
      <pc:sldChg chg="addSp delSp modSp add ord replId">
        <pc:chgData name="David Guida" userId="S::davidguida@microsoft.com::85e63c69-8ffb-479b-bb21-6ca8cc50580f" providerId="AD" clId="Web-{4AEC1C26-0A17-BADD-2D3F-03B826BDA429}" dt="2023-02-07T15:29:47.944" v="225" actId="20577"/>
        <pc:sldMkLst>
          <pc:docMk/>
          <pc:sldMk cId="3852433585" sldId="263"/>
        </pc:sldMkLst>
        <pc:spChg chg="mod">
          <ac:chgData name="David Guida" userId="S::davidguida@microsoft.com::85e63c69-8ffb-479b-bb21-6ca8cc50580f" providerId="AD" clId="Web-{4AEC1C26-0A17-BADD-2D3F-03B826BDA429}" dt="2023-02-07T15:29:47.944" v="225" actId="20577"/>
          <ac:spMkLst>
            <pc:docMk/>
            <pc:sldMk cId="3852433585" sldId="263"/>
            <ac:spMk id="2" creationId="{81C452DD-FF3C-66FF-A402-F2F5874D156C}"/>
          </ac:spMkLst>
        </pc:spChg>
        <pc:spChg chg="add del mod">
          <ac:chgData name="David Guida" userId="S::davidguida@microsoft.com::85e63c69-8ffb-479b-bb21-6ca8cc50580f" providerId="AD" clId="Web-{4AEC1C26-0A17-BADD-2D3F-03B826BDA429}" dt="2023-02-07T15:29:30.585" v="219"/>
          <ac:spMkLst>
            <pc:docMk/>
            <pc:sldMk cId="3852433585" sldId="263"/>
            <ac:spMk id="5" creationId="{057E26B2-D1E0-F051-F987-772CA17CC978}"/>
          </ac:spMkLst>
        </pc:spChg>
        <pc:picChg chg="del">
          <ac:chgData name="David Guida" userId="S::davidguida@microsoft.com::85e63c69-8ffb-479b-bb21-6ca8cc50580f" providerId="AD" clId="Web-{4AEC1C26-0A17-BADD-2D3F-03B826BDA429}" dt="2023-02-07T15:29:29.881" v="218"/>
          <ac:picMkLst>
            <pc:docMk/>
            <pc:sldMk cId="3852433585" sldId="263"/>
            <ac:picMk id="4" creationId="{47EABB2F-7F13-9086-62D1-DFB9D8E1129D}"/>
          </ac:picMkLst>
        </pc:picChg>
        <pc:picChg chg="add mod ord">
          <ac:chgData name="David Guida" userId="S::davidguida@microsoft.com::85e63c69-8ffb-479b-bb21-6ca8cc50580f" providerId="AD" clId="Web-{4AEC1C26-0A17-BADD-2D3F-03B826BDA429}" dt="2023-02-07T15:29:41.007" v="222" actId="1076"/>
          <ac:picMkLst>
            <pc:docMk/>
            <pc:sldMk cId="3852433585" sldId="263"/>
            <ac:picMk id="6" creationId="{F23EF296-3CB2-F5BD-C40C-987C6EF4B378}"/>
          </ac:picMkLst>
        </pc:picChg>
      </pc:sldChg>
      <pc:sldChg chg="addSp delSp modSp add mod replId setBg">
        <pc:chgData name="David Guida" userId="S::davidguida@microsoft.com::85e63c69-8ffb-479b-bb21-6ca8cc50580f" providerId="AD" clId="Web-{4AEC1C26-0A17-BADD-2D3F-03B826BDA429}" dt="2023-02-07T15:32:38.824" v="269" actId="20577"/>
        <pc:sldMkLst>
          <pc:docMk/>
          <pc:sldMk cId="2107535505" sldId="264"/>
        </pc:sldMkLst>
        <pc:spChg chg="mod ord">
          <ac:chgData name="David Guida" userId="S::davidguida@microsoft.com::85e63c69-8ffb-479b-bb21-6ca8cc50580f" providerId="AD" clId="Web-{4AEC1C26-0A17-BADD-2D3F-03B826BDA429}" dt="2023-02-07T15:32:38.824" v="269" actId="20577"/>
          <ac:spMkLst>
            <pc:docMk/>
            <pc:sldMk cId="2107535505" sldId="264"/>
            <ac:spMk id="2" creationId="{81C452DD-FF3C-66FF-A402-F2F5874D156C}"/>
          </ac:spMkLst>
        </pc:spChg>
        <pc:spChg chg="add del mod">
          <ac:chgData name="David Guida" userId="S::davidguida@microsoft.com::85e63c69-8ffb-479b-bb21-6ca8cc50580f" providerId="AD" clId="Web-{4AEC1C26-0A17-BADD-2D3F-03B826BDA429}" dt="2023-02-07T15:32:28.762" v="258"/>
          <ac:spMkLst>
            <pc:docMk/>
            <pc:sldMk cId="2107535505" sldId="264"/>
            <ac:spMk id="4" creationId="{09F5B041-FEE5-7673-249A-487630CB7A57}"/>
          </ac:spMkLst>
        </pc:spChg>
        <pc:spChg chg="del">
          <ac:chgData name="David Guida" userId="S::davidguida@microsoft.com::85e63c69-8ffb-479b-bb21-6ca8cc50580f" providerId="AD" clId="Web-{4AEC1C26-0A17-BADD-2D3F-03B826BDA429}" dt="2023-02-07T15:32:34.762" v="260"/>
          <ac:spMkLst>
            <pc:docMk/>
            <pc:sldMk cId="2107535505" sldId="264"/>
            <ac:spMk id="11" creationId="{F69F96FE-C3F5-4F02-8428-78ADCB975ED9}"/>
          </ac:spMkLst>
        </pc:spChg>
        <pc:spChg chg="add">
          <ac:chgData name="David Guida" userId="S::davidguida@microsoft.com::85e63c69-8ffb-479b-bb21-6ca8cc50580f" providerId="AD" clId="Web-{4AEC1C26-0A17-BADD-2D3F-03B826BDA429}" dt="2023-02-07T15:32:34.762" v="260"/>
          <ac:spMkLst>
            <pc:docMk/>
            <pc:sldMk cId="2107535505" sldId="264"/>
            <ac:spMk id="20" creationId="{F69F96FE-C3F5-4F02-8428-78ADCB975ED9}"/>
          </ac:spMkLst>
        </pc:spChg>
        <pc:spChg chg="add">
          <ac:chgData name="David Guida" userId="S::davidguida@microsoft.com::85e63c69-8ffb-479b-bb21-6ca8cc50580f" providerId="AD" clId="Web-{4AEC1C26-0A17-BADD-2D3F-03B826BDA429}" dt="2023-02-07T15:32:34.762" v="260"/>
          <ac:spMkLst>
            <pc:docMk/>
            <pc:sldMk cId="2107535505" sldId="264"/>
            <ac:spMk id="22" creationId="{F80C6B76-4D7E-4FE2-84E4-C4734B2B49EE}"/>
          </ac:spMkLst>
        </pc:spChg>
        <pc:picChg chg="add mod ord">
          <ac:chgData name="David Guida" userId="S::davidguida@microsoft.com::85e63c69-8ffb-479b-bb21-6ca8cc50580f" providerId="AD" clId="Web-{4AEC1C26-0A17-BADD-2D3F-03B826BDA429}" dt="2023-02-07T15:32:34.762" v="260"/>
          <ac:picMkLst>
            <pc:docMk/>
            <pc:sldMk cId="2107535505" sldId="264"/>
            <ac:picMk id="5" creationId="{20E46E45-1EEE-1AAF-FC55-9C1C11C7B272}"/>
          </ac:picMkLst>
        </pc:picChg>
        <pc:picChg chg="del">
          <ac:chgData name="David Guida" userId="S::davidguida@microsoft.com::85e63c69-8ffb-479b-bb21-6ca8cc50580f" providerId="AD" clId="Web-{4AEC1C26-0A17-BADD-2D3F-03B826BDA429}" dt="2023-02-07T15:32:27.949" v="257"/>
          <ac:picMkLst>
            <pc:docMk/>
            <pc:sldMk cId="2107535505" sldId="264"/>
            <ac:picMk id="6" creationId="{F23EF296-3CB2-F5BD-C40C-987C6EF4B378}"/>
          </ac:picMkLst>
        </pc:picChg>
        <pc:cxnChg chg="del">
          <ac:chgData name="David Guida" userId="S::davidguida@microsoft.com::85e63c69-8ffb-479b-bb21-6ca8cc50580f" providerId="AD" clId="Web-{4AEC1C26-0A17-BADD-2D3F-03B826BDA429}" dt="2023-02-07T15:32:34.762" v="260"/>
          <ac:cxnSpMkLst>
            <pc:docMk/>
            <pc:sldMk cId="2107535505" sldId="264"/>
            <ac:cxnSpMk id="9" creationId="{EAD4CCDA-06BF-4D2A-B44F-195AEC0B5B22}"/>
          </ac:cxnSpMkLst>
        </pc:cxnChg>
        <pc:cxnChg chg="del">
          <ac:chgData name="David Guida" userId="S::davidguida@microsoft.com::85e63c69-8ffb-479b-bb21-6ca8cc50580f" providerId="AD" clId="Web-{4AEC1C26-0A17-BADD-2D3F-03B826BDA429}" dt="2023-02-07T15:32:34.762" v="260"/>
          <ac:cxnSpMkLst>
            <pc:docMk/>
            <pc:sldMk cId="2107535505" sldId="264"/>
            <ac:cxnSpMk id="13" creationId="{16BEECB0-0766-4C59-B86E-5D26B7D8EF4D}"/>
          </ac:cxnSpMkLst>
        </pc:cxnChg>
        <pc:cxnChg chg="add">
          <ac:chgData name="David Guida" userId="S::davidguida@microsoft.com::85e63c69-8ffb-479b-bb21-6ca8cc50580f" providerId="AD" clId="Web-{4AEC1C26-0A17-BADD-2D3F-03B826BDA429}" dt="2023-02-07T15:32:34.762" v="260"/>
          <ac:cxnSpMkLst>
            <pc:docMk/>
            <pc:sldMk cId="2107535505" sldId="264"/>
            <ac:cxnSpMk id="18" creationId="{EAD4CCDA-06BF-4D2A-B44F-195AEC0B5B22}"/>
          </ac:cxnSpMkLst>
        </pc:cxnChg>
        <pc:cxnChg chg="add">
          <ac:chgData name="David Guida" userId="S::davidguida@microsoft.com::85e63c69-8ffb-479b-bb21-6ca8cc50580f" providerId="AD" clId="Web-{4AEC1C26-0A17-BADD-2D3F-03B826BDA429}" dt="2023-02-07T15:32:34.762" v="260"/>
          <ac:cxnSpMkLst>
            <pc:docMk/>
            <pc:sldMk cId="2107535505" sldId="264"/>
            <ac:cxnSpMk id="24" creationId="{16BEECB0-0766-4C59-B86E-5D26B7D8EF4D}"/>
          </ac:cxnSpMkLst>
        </pc:cxnChg>
      </pc:sldChg>
      <pc:sldChg chg="addSp delSp modSp add replId">
        <pc:chgData name="David Guida" userId="S::davidguida@microsoft.com::85e63c69-8ffb-479b-bb21-6ca8cc50580f" providerId="AD" clId="Web-{4AEC1C26-0A17-BADD-2D3F-03B826BDA429}" dt="2023-02-07T15:38:55.726" v="330"/>
        <pc:sldMkLst>
          <pc:docMk/>
          <pc:sldMk cId="1167184823" sldId="265"/>
        </pc:sldMkLst>
        <pc:spChg chg="mod ord">
          <ac:chgData name="David Guida" userId="S::davidguida@microsoft.com::85e63c69-8ffb-479b-bb21-6ca8cc50580f" providerId="AD" clId="Web-{4AEC1C26-0A17-BADD-2D3F-03B826BDA429}" dt="2023-02-07T15:38:55.726" v="330"/>
          <ac:spMkLst>
            <pc:docMk/>
            <pc:sldMk cId="1167184823" sldId="265"/>
            <ac:spMk id="2" creationId="{81C452DD-FF3C-66FF-A402-F2F5874D156C}"/>
          </ac:spMkLst>
        </pc:spChg>
        <pc:spChg chg="add del mod">
          <ac:chgData name="David Guida" userId="S::davidguida@microsoft.com::85e63c69-8ffb-479b-bb21-6ca8cc50580f" providerId="AD" clId="Web-{4AEC1C26-0A17-BADD-2D3F-03B826BDA429}" dt="2023-02-07T15:33:11.763" v="282"/>
          <ac:spMkLst>
            <pc:docMk/>
            <pc:sldMk cId="1167184823" sldId="265"/>
            <ac:spMk id="4" creationId="{F76507FB-7C9B-E81B-A364-CDA55BF208C4}"/>
          </ac:spMkLst>
        </pc:spChg>
        <pc:spChg chg="add del">
          <ac:chgData name="David Guida" userId="S::davidguida@microsoft.com::85e63c69-8ffb-479b-bb21-6ca8cc50580f" providerId="AD" clId="Web-{4AEC1C26-0A17-BADD-2D3F-03B826BDA429}" dt="2023-02-07T15:33:17.044" v="285"/>
          <ac:spMkLst>
            <pc:docMk/>
            <pc:sldMk cId="1167184823" sldId="265"/>
            <ac:spMk id="20" creationId="{F69F96FE-C3F5-4F02-8428-78ADCB975ED9}"/>
          </ac:spMkLst>
        </pc:spChg>
        <pc:spChg chg="add del">
          <ac:chgData name="David Guida" userId="S::davidguida@microsoft.com::85e63c69-8ffb-479b-bb21-6ca8cc50580f" providerId="AD" clId="Web-{4AEC1C26-0A17-BADD-2D3F-03B826BDA429}" dt="2023-02-07T15:33:17.044" v="285"/>
          <ac:spMkLst>
            <pc:docMk/>
            <pc:sldMk cId="1167184823" sldId="265"/>
            <ac:spMk id="22" creationId="{F80C6B76-4D7E-4FE2-84E4-C4734B2B49EE}"/>
          </ac:spMkLst>
        </pc:spChg>
        <pc:spChg chg="add del">
          <ac:chgData name="David Guida" userId="S::davidguida@microsoft.com::85e63c69-8ffb-479b-bb21-6ca8cc50580f" providerId="AD" clId="Web-{4AEC1C26-0A17-BADD-2D3F-03B826BDA429}" dt="2023-02-07T15:33:17.044" v="284"/>
          <ac:spMkLst>
            <pc:docMk/>
            <pc:sldMk cId="1167184823" sldId="265"/>
            <ac:spMk id="31" creationId="{3CECA2BE-0443-493F-9413-FC132026C29F}"/>
          </ac:spMkLst>
        </pc:spChg>
        <pc:spChg chg="add del">
          <ac:chgData name="David Guida" userId="S::davidguida@microsoft.com::85e63c69-8ffb-479b-bb21-6ca8cc50580f" providerId="AD" clId="Web-{4AEC1C26-0A17-BADD-2D3F-03B826BDA429}" dt="2023-02-07T15:33:17.044" v="284"/>
          <ac:spMkLst>
            <pc:docMk/>
            <pc:sldMk cId="1167184823" sldId="265"/>
            <ac:spMk id="33" creationId="{57C3041F-18C8-4A3F-BB74-556AD2101858}"/>
          </ac:spMkLst>
        </pc:spChg>
        <pc:spChg chg="add del">
          <ac:chgData name="David Guida" userId="S::davidguida@microsoft.com::85e63c69-8ffb-479b-bb21-6ca8cc50580f" providerId="AD" clId="Web-{4AEC1C26-0A17-BADD-2D3F-03B826BDA429}" dt="2023-02-07T15:33:17.044" v="284"/>
          <ac:spMkLst>
            <pc:docMk/>
            <pc:sldMk cId="1167184823" sldId="265"/>
            <ac:spMk id="35" creationId="{72B28B90-B579-47ED-A625-BAD03AE6C0E5}"/>
          </ac:spMkLst>
        </pc:spChg>
        <pc:spChg chg="add del">
          <ac:chgData name="David Guida" userId="S::davidguida@microsoft.com::85e63c69-8ffb-479b-bb21-6ca8cc50580f" providerId="AD" clId="Web-{4AEC1C26-0A17-BADD-2D3F-03B826BDA429}" dt="2023-02-07T15:38:55.726" v="330"/>
          <ac:spMkLst>
            <pc:docMk/>
            <pc:sldMk cId="1167184823" sldId="265"/>
            <ac:spMk id="40" creationId="{F69F96FE-C3F5-4F02-8428-78ADCB975ED9}"/>
          </ac:spMkLst>
        </pc:spChg>
        <pc:spChg chg="add del">
          <ac:chgData name="David Guida" userId="S::davidguida@microsoft.com::85e63c69-8ffb-479b-bb21-6ca8cc50580f" providerId="AD" clId="Web-{4AEC1C26-0A17-BADD-2D3F-03B826BDA429}" dt="2023-02-07T15:38:55.726" v="330"/>
          <ac:spMkLst>
            <pc:docMk/>
            <pc:sldMk cId="1167184823" sldId="265"/>
            <ac:spMk id="41" creationId="{F80C6B76-4D7E-4FE2-84E4-C4734B2B49EE}"/>
          </ac:spMkLst>
        </pc:spChg>
        <pc:spChg chg="add">
          <ac:chgData name="David Guida" userId="S::davidguida@microsoft.com::85e63c69-8ffb-479b-bb21-6ca8cc50580f" providerId="AD" clId="Web-{4AEC1C26-0A17-BADD-2D3F-03B826BDA429}" dt="2023-02-07T15:38:55.726" v="330"/>
          <ac:spMkLst>
            <pc:docMk/>
            <pc:sldMk cId="1167184823" sldId="265"/>
            <ac:spMk id="49" creationId="{F69F96FE-C3F5-4F02-8428-78ADCB975ED9}"/>
          </ac:spMkLst>
        </pc:spChg>
        <pc:spChg chg="add">
          <ac:chgData name="David Guida" userId="S::davidguida@microsoft.com::85e63c69-8ffb-479b-bb21-6ca8cc50580f" providerId="AD" clId="Web-{4AEC1C26-0A17-BADD-2D3F-03B826BDA429}" dt="2023-02-07T15:38:55.726" v="330"/>
          <ac:spMkLst>
            <pc:docMk/>
            <pc:sldMk cId="1167184823" sldId="265"/>
            <ac:spMk id="51" creationId="{F80C6B76-4D7E-4FE2-84E4-C4734B2B49EE}"/>
          </ac:spMkLst>
        </pc:spChg>
        <pc:picChg chg="del">
          <ac:chgData name="David Guida" userId="S::davidguida@microsoft.com::85e63c69-8ffb-479b-bb21-6ca8cc50580f" providerId="AD" clId="Web-{4AEC1C26-0A17-BADD-2D3F-03B826BDA429}" dt="2023-02-07T15:33:10.935" v="281"/>
          <ac:picMkLst>
            <pc:docMk/>
            <pc:sldMk cId="1167184823" sldId="265"/>
            <ac:picMk id="5" creationId="{20E46E45-1EEE-1AAF-FC55-9C1C11C7B272}"/>
          </ac:picMkLst>
        </pc:picChg>
        <pc:picChg chg="add mod ord">
          <ac:chgData name="David Guida" userId="S::davidguida@microsoft.com::85e63c69-8ffb-479b-bb21-6ca8cc50580f" providerId="AD" clId="Web-{4AEC1C26-0A17-BADD-2D3F-03B826BDA429}" dt="2023-02-07T15:33:17.044" v="285"/>
          <ac:picMkLst>
            <pc:docMk/>
            <pc:sldMk cId="1167184823" sldId="265"/>
            <ac:picMk id="6" creationId="{795F0FD0-1E90-CD2D-573F-80F4140EDAC2}"/>
          </ac:picMkLst>
        </pc:picChg>
        <pc:cxnChg chg="add del">
          <ac:chgData name="David Guida" userId="S::davidguida@microsoft.com::85e63c69-8ffb-479b-bb21-6ca8cc50580f" providerId="AD" clId="Web-{4AEC1C26-0A17-BADD-2D3F-03B826BDA429}" dt="2023-02-07T15:33:17.044" v="285"/>
          <ac:cxnSpMkLst>
            <pc:docMk/>
            <pc:sldMk cId="1167184823" sldId="265"/>
            <ac:cxnSpMk id="18" creationId="{EAD4CCDA-06BF-4D2A-B44F-195AEC0B5B22}"/>
          </ac:cxnSpMkLst>
        </pc:cxnChg>
        <pc:cxnChg chg="add del">
          <ac:chgData name="David Guida" userId="S::davidguida@microsoft.com::85e63c69-8ffb-479b-bb21-6ca8cc50580f" providerId="AD" clId="Web-{4AEC1C26-0A17-BADD-2D3F-03B826BDA429}" dt="2023-02-07T15:33:17.044" v="285"/>
          <ac:cxnSpMkLst>
            <pc:docMk/>
            <pc:sldMk cId="1167184823" sldId="265"/>
            <ac:cxnSpMk id="24" creationId="{16BEECB0-0766-4C59-B86E-5D26B7D8EF4D}"/>
          </ac:cxnSpMkLst>
        </pc:cxnChg>
        <pc:cxnChg chg="add del">
          <ac:chgData name="David Guida" userId="S::davidguida@microsoft.com::85e63c69-8ffb-479b-bb21-6ca8cc50580f" providerId="AD" clId="Web-{4AEC1C26-0A17-BADD-2D3F-03B826BDA429}" dt="2023-02-07T15:33:17.044" v="284"/>
          <ac:cxnSpMkLst>
            <pc:docMk/>
            <pc:sldMk cId="1167184823" sldId="265"/>
            <ac:cxnSpMk id="29" creationId="{EAD4CCDA-06BF-4D2A-B44F-195AEC0B5B22}"/>
          </ac:cxnSpMkLst>
        </pc:cxnChg>
        <pc:cxnChg chg="add del">
          <ac:chgData name="David Guida" userId="S::davidguida@microsoft.com::85e63c69-8ffb-479b-bb21-6ca8cc50580f" providerId="AD" clId="Web-{4AEC1C26-0A17-BADD-2D3F-03B826BDA429}" dt="2023-02-07T15:33:17.044" v="284"/>
          <ac:cxnSpMkLst>
            <pc:docMk/>
            <pc:sldMk cId="1167184823" sldId="265"/>
            <ac:cxnSpMk id="37" creationId="{16BEECB0-0766-4C59-B86E-5D26B7D8EF4D}"/>
          </ac:cxnSpMkLst>
        </pc:cxnChg>
        <pc:cxnChg chg="add del">
          <ac:chgData name="David Guida" userId="S::davidguida@microsoft.com::85e63c69-8ffb-479b-bb21-6ca8cc50580f" providerId="AD" clId="Web-{4AEC1C26-0A17-BADD-2D3F-03B826BDA429}" dt="2023-02-07T15:38:55.726" v="330"/>
          <ac:cxnSpMkLst>
            <pc:docMk/>
            <pc:sldMk cId="1167184823" sldId="265"/>
            <ac:cxnSpMk id="39" creationId="{EAD4CCDA-06BF-4D2A-B44F-195AEC0B5B22}"/>
          </ac:cxnSpMkLst>
        </pc:cxnChg>
        <pc:cxnChg chg="add del">
          <ac:chgData name="David Guida" userId="S::davidguida@microsoft.com::85e63c69-8ffb-479b-bb21-6ca8cc50580f" providerId="AD" clId="Web-{4AEC1C26-0A17-BADD-2D3F-03B826BDA429}" dt="2023-02-07T15:38:55.726" v="330"/>
          <ac:cxnSpMkLst>
            <pc:docMk/>
            <pc:sldMk cId="1167184823" sldId="265"/>
            <ac:cxnSpMk id="42" creationId="{16BEECB0-0766-4C59-B86E-5D26B7D8EF4D}"/>
          </ac:cxnSpMkLst>
        </pc:cxnChg>
        <pc:cxnChg chg="add">
          <ac:chgData name="David Guida" userId="S::davidguida@microsoft.com::85e63c69-8ffb-479b-bb21-6ca8cc50580f" providerId="AD" clId="Web-{4AEC1C26-0A17-BADD-2D3F-03B826BDA429}" dt="2023-02-07T15:38:55.726" v="330"/>
          <ac:cxnSpMkLst>
            <pc:docMk/>
            <pc:sldMk cId="1167184823" sldId="265"/>
            <ac:cxnSpMk id="47" creationId="{EAD4CCDA-06BF-4D2A-B44F-195AEC0B5B22}"/>
          </ac:cxnSpMkLst>
        </pc:cxnChg>
        <pc:cxnChg chg="add">
          <ac:chgData name="David Guida" userId="S::davidguida@microsoft.com::85e63c69-8ffb-479b-bb21-6ca8cc50580f" providerId="AD" clId="Web-{4AEC1C26-0A17-BADD-2D3F-03B826BDA429}" dt="2023-02-07T15:38:55.726" v="330"/>
          <ac:cxnSpMkLst>
            <pc:docMk/>
            <pc:sldMk cId="1167184823" sldId="265"/>
            <ac:cxnSpMk id="53" creationId="{16BEECB0-0766-4C59-B86E-5D26B7D8EF4D}"/>
          </ac:cxnSpMkLst>
        </pc:cxnChg>
      </pc:sldChg>
      <pc:sldChg chg="addSp delSp modSp new del mod setBg">
        <pc:chgData name="David Guida" userId="S::davidguida@microsoft.com::85e63c69-8ffb-479b-bb21-6ca8cc50580f" providerId="AD" clId="Web-{4AEC1C26-0A17-BADD-2D3F-03B826BDA429}" dt="2023-02-07T16:08:08.604" v="356"/>
        <pc:sldMkLst>
          <pc:docMk/>
          <pc:sldMk cId="3464235840" sldId="266"/>
        </pc:sldMkLst>
        <pc:spChg chg="mod ord">
          <ac:chgData name="David Guida" userId="S::davidguida@microsoft.com::85e63c69-8ffb-479b-bb21-6ca8cc50580f" providerId="AD" clId="Web-{4AEC1C26-0A17-BADD-2D3F-03B826BDA429}" dt="2023-02-07T16:07:33.431" v="345"/>
          <ac:spMkLst>
            <pc:docMk/>
            <pc:sldMk cId="3464235840" sldId="266"/>
            <ac:spMk id="2" creationId="{C31BB022-1751-9DA0-D1B5-F6693BFBE42F}"/>
          </ac:spMkLst>
        </pc:spChg>
        <pc:spChg chg="del">
          <ac:chgData name="David Guida" userId="S::davidguida@microsoft.com::85e63c69-8ffb-479b-bb21-6ca8cc50580f" providerId="AD" clId="Web-{4AEC1C26-0A17-BADD-2D3F-03B826BDA429}" dt="2023-02-07T16:06:41.274" v="339"/>
          <ac:spMkLst>
            <pc:docMk/>
            <pc:sldMk cId="3464235840" sldId="266"/>
            <ac:spMk id="3" creationId="{C3B72267-99CB-99E6-B95D-A9E21A4D805F}"/>
          </ac:spMkLst>
        </pc:spChg>
        <pc:spChg chg="add del mod">
          <ac:chgData name="David Guida" userId="S::davidguida@microsoft.com::85e63c69-8ffb-479b-bb21-6ca8cc50580f" providerId="AD" clId="Web-{4AEC1C26-0A17-BADD-2D3F-03B826BDA429}" dt="2023-02-07T16:07:25.103" v="344"/>
          <ac:spMkLst>
            <pc:docMk/>
            <pc:sldMk cId="3464235840" sldId="266"/>
            <ac:spMk id="6" creationId="{F2C96959-5885-31DD-F336-6433E082ABFC}"/>
          </ac:spMkLst>
        </pc:spChg>
        <pc:spChg chg="add mod">
          <ac:chgData name="David Guida" userId="S::davidguida@microsoft.com::85e63c69-8ffb-479b-bb21-6ca8cc50580f" providerId="AD" clId="Web-{4AEC1C26-0A17-BADD-2D3F-03B826BDA429}" dt="2023-02-07T16:07:52.651" v="348"/>
          <ac:spMkLst>
            <pc:docMk/>
            <pc:sldMk cId="3464235840" sldId="266"/>
            <ac:spMk id="10" creationId="{150AA629-6A29-59AE-44D0-DC5E9A2A244F}"/>
          </ac:spMkLst>
        </pc:spChg>
        <pc:spChg chg="add del">
          <ac:chgData name="David Guida" userId="S::davidguida@microsoft.com::85e63c69-8ffb-479b-bb21-6ca8cc50580f" providerId="AD" clId="Web-{4AEC1C26-0A17-BADD-2D3F-03B826BDA429}" dt="2023-02-07T16:06:54.821" v="341"/>
          <ac:spMkLst>
            <pc:docMk/>
            <pc:sldMk cId="3464235840" sldId="266"/>
            <ac:spMk id="11" creationId="{51C0BCA8-B9D5-4F84-B063-ABE683EE04E1}"/>
          </ac:spMkLst>
        </pc:spChg>
        <pc:spChg chg="add del">
          <ac:chgData name="David Guida" userId="S::davidguida@microsoft.com::85e63c69-8ffb-479b-bb21-6ca8cc50580f" providerId="AD" clId="Web-{4AEC1C26-0A17-BADD-2D3F-03B826BDA429}" dt="2023-02-07T16:06:54.821" v="341"/>
          <ac:spMkLst>
            <pc:docMk/>
            <pc:sldMk cId="3464235840" sldId="266"/>
            <ac:spMk id="13" creationId="{3148D7B7-CAFA-4089-A365-6371A76FE4A6}"/>
          </ac:spMkLst>
        </pc:spChg>
        <pc:spChg chg="add del">
          <ac:chgData name="David Guida" userId="S::davidguida@microsoft.com::85e63c69-8ffb-479b-bb21-6ca8cc50580f" providerId="AD" clId="Web-{4AEC1C26-0A17-BADD-2D3F-03B826BDA429}" dt="2023-02-07T16:07:33.431" v="345"/>
          <ac:spMkLst>
            <pc:docMk/>
            <pc:sldMk cId="3464235840" sldId="266"/>
            <ac:spMk id="18" creationId="{F69F96FE-C3F5-4F02-8428-78ADCB975ED9}"/>
          </ac:spMkLst>
        </pc:spChg>
        <pc:spChg chg="add del">
          <ac:chgData name="David Guida" userId="S::davidguida@microsoft.com::85e63c69-8ffb-479b-bb21-6ca8cc50580f" providerId="AD" clId="Web-{4AEC1C26-0A17-BADD-2D3F-03B826BDA429}" dt="2023-02-07T16:07:33.431" v="345"/>
          <ac:spMkLst>
            <pc:docMk/>
            <pc:sldMk cId="3464235840" sldId="266"/>
            <ac:spMk id="19" creationId="{F80C6B76-4D7E-4FE2-84E4-C4734B2B49EE}"/>
          </ac:spMkLst>
        </pc:spChg>
        <pc:spChg chg="add">
          <ac:chgData name="David Guida" userId="S::davidguida@microsoft.com::85e63c69-8ffb-479b-bb21-6ca8cc50580f" providerId="AD" clId="Web-{4AEC1C26-0A17-BADD-2D3F-03B826BDA429}" dt="2023-02-07T16:07:33.431" v="345"/>
          <ac:spMkLst>
            <pc:docMk/>
            <pc:sldMk cId="3464235840" sldId="266"/>
            <ac:spMk id="27" creationId="{F69F96FE-C3F5-4F02-8428-78ADCB975ED9}"/>
          </ac:spMkLst>
        </pc:spChg>
        <pc:spChg chg="add">
          <ac:chgData name="David Guida" userId="S::davidguida@microsoft.com::85e63c69-8ffb-479b-bb21-6ca8cc50580f" providerId="AD" clId="Web-{4AEC1C26-0A17-BADD-2D3F-03B826BDA429}" dt="2023-02-07T16:07:33.431" v="345"/>
          <ac:spMkLst>
            <pc:docMk/>
            <pc:sldMk cId="3464235840" sldId="266"/>
            <ac:spMk id="29" creationId="{F80C6B76-4D7E-4FE2-84E4-C4734B2B49EE}"/>
          </ac:spMkLst>
        </pc:spChg>
        <pc:picChg chg="add del mod ord">
          <ac:chgData name="David Guida" userId="S::davidguida@microsoft.com::85e63c69-8ffb-479b-bb21-6ca8cc50580f" providerId="AD" clId="Web-{4AEC1C26-0A17-BADD-2D3F-03B826BDA429}" dt="2023-02-07T16:07:22.572" v="343"/>
          <ac:picMkLst>
            <pc:docMk/>
            <pc:sldMk cId="3464235840" sldId="266"/>
            <ac:picMk id="4" creationId="{68CBD2B4-CDCB-412C-BCEA-EAFAEFFD6C99}"/>
          </ac:picMkLst>
        </pc:picChg>
        <pc:picChg chg="add del mod ord">
          <ac:chgData name="David Guida" userId="S::davidguida@microsoft.com::85e63c69-8ffb-479b-bb21-6ca8cc50580f" providerId="AD" clId="Web-{4AEC1C26-0A17-BADD-2D3F-03B826BDA429}" dt="2023-02-07T16:07:52.651" v="348"/>
          <ac:picMkLst>
            <pc:docMk/>
            <pc:sldMk cId="3464235840" sldId="266"/>
            <ac:picMk id="7" creationId="{8821390E-6D2A-F3C2-79F3-AF9A1FC83484}"/>
          </ac:picMkLst>
        </pc:picChg>
        <pc:cxnChg chg="add del">
          <ac:chgData name="David Guida" userId="S::davidguida@microsoft.com::85e63c69-8ffb-479b-bb21-6ca8cc50580f" providerId="AD" clId="Web-{4AEC1C26-0A17-BADD-2D3F-03B826BDA429}" dt="2023-02-07T16:06:54.821" v="341"/>
          <ac:cxnSpMkLst>
            <pc:docMk/>
            <pc:sldMk cId="3464235840" sldId="266"/>
            <ac:cxnSpMk id="9" creationId="{EAD4CCDA-06BF-4D2A-B44F-195AEC0B5B22}"/>
          </ac:cxnSpMkLst>
        </pc:cxnChg>
        <pc:cxnChg chg="add del">
          <ac:chgData name="David Guida" userId="S::davidguida@microsoft.com::85e63c69-8ffb-479b-bb21-6ca8cc50580f" providerId="AD" clId="Web-{4AEC1C26-0A17-BADD-2D3F-03B826BDA429}" dt="2023-02-07T16:06:54.821" v="341"/>
          <ac:cxnSpMkLst>
            <pc:docMk/>
            <pc:sldMk cId="3464235840" sldId="266"/>
            <ac:cxnSpMk id="15" creationId="{7476E355-DC49-4AFB-88DE-62B854B9B315}"/>
          </ac:cxnSpMkLst>
        </pc:cxnChg>
        <pc:cxnChg chg="add del">
          <ac:chgData name="David Guida" userId="S::davidguida@microsoft.com::85e63c69-8ffb-479b-bb21-6ca8cc50580f" providerId="AD" clId="Web-{4AEC1C26-0A17-BADD-2D3F-03B826BDA429}" dt="2023-02-07T16:07:33.431" v="345"/>
          <ac:cxnSpMkLst>
            <pc:docMk/>
            <pc:sldMk cId="3464235840" sldId="266"/>
            <ac:cxnSpMk id="17" creationId="{EAD4CCDA-06BF-4D2A-B44F-195AEC0B5B22}"/>
          </ac:cxnSpMkLst>
        </pc:cxnChg>
        <pc:cxnChg chg="add del">
          <ac:chgData name="David Guida" userId="S::davidguida@microsoft.com::85e63c69-8ffb-479b-bb21-6ca8cc50580f" providerId="AD" clId="Web-{4AEC1C26-0A17-BADD-2D3F-03B826BDA429}" dt="2023-02-07T16:07:33.431" v="345"/>
          <ac:cxnSpMkLst>
            <pc:docMk/>
            <pc:sldMk cId="3464235840" sldId="266"/>
            <ac:cxnSpMk id="20" creationId="{16BEECB0-0766-4C59-B86E-5D26B7D8EF4D}"/>
          </ac:cxnSpMkLst>
        </pc:cxnChg>
        <pc:cxnChg chg="add">
          <ac:chgData name="David Guida" userId="S::davidguida@microsoft.com::85e63c69-8ffb-479b-bb21-6ca8cc50580f" providerId="AD" clId="Web-{4AEC1C26-0A17-BADD-2D3F-03B826BDA429}" dt="2023-02-07T16:07:33.431" v="345"/>
          <ac:cxnSpMkLst>
            <pc:docMk/>
            <pc:sldMk cId="3464235840" sldId="266"/>
            <ac:cxnSpMk id="25" creationId="{EAD4CCDA-06BF-4D2A-B44F-195AEC0B5B22}"/>
          </ac:cxnSpMkLst>
        </pc:cxnChg>
        <pc:cxnChg chg="add">
          <ac:chgData name="David Guida" userId="S::davidguida@microsoft.com::85e63c69-8ffb-479b-bb21-6ca8cc50580f" providerId="AD" clId="Web-{4AEC1C26-0A17-BADD-2D3F-03B826BDA429}" dt="2023-02-07T16:07:33.431" v="345"/>
          <ac:cxnSpMkLst>
            <pc:docMk/>
            <pc:sldMk cId="3464235840" sldId="266"/>
            <ac:cxnSpMk id="31" creationId="{16BEECB0-0766-4C59-B86E-5D26B7D8EF4D}"/>
          </ac:cxnSpMkLst>
        </pc:cxnChg>
      </pc:sldChg>
      <pc:sldChg chg="addSp delSp modSp add mod replId setBg">
        <pc:chgData name="David Guida" userId="S::davidguida@microsoft.com::85e63c69-8ffb-479b-bb21-6ca8cc50580f" providerId="AD" clId="Web-{4AEC1C26-0A17-BADD-2D3F-03B826BDA429}" dt="2023-02-07T15:38:46.054" v="329"/>
        <pc:sldMkLst>
          <pc:docMk/>
          <pc:sldMk cId="1207162915" sldId="267"/>
        </pc:sldMkLst>
        <pc:spChg chg="mod ord">
          <ac:chgData name="David Guida" userId="S::davidguida@microsoft.com::85e63c69-8ffb-479b-bb21-6ca8cc50580f" providerId="AD" clId="Web-{4AEC1C26-0A17-BADD-2D3F-03B826BDA429}" dt="2023-02-07T15:38:46.054" v="329"/>
          <ac:spMkLst>
            <pc:docMk/>
            <pc:sldMk cId="1207162915" sldId="267"/>
            <ac:spMk id="2" creationId="{C31BB022-1751-9DA0-D1B5-F6693BFBE42F}"/>
          </ac:spMkLst>
        </pc:spChg>
        <pc:spChg chg="del">
          <ac:chgData name="David Guida" userId="S::davidguida@microsoft.com::85e63c69-8ffb-479b-bb21-6ca8cc50580f" providerId="AD" clId="Web-{4AEC1C26-0A17-BADD-2D3F-03B826BDA429}" dt="2023-02-07T15:37:41.255" v="317"/>
          <ac:spMkLst>
            <pc:docMk/>
            <pc:sldMk cId="1207162915" sldId="267"/>
            <ac:spMk id="3" creationId="{C3B72267-99CB-99E6-B95D-A9E21A4D805F}"/>
          </ac:spMkLst>
        </pc:spChg>
        <pc:spChg chg="add del">
          <ac:chgData name="David Guida" userId="S::davidguida@microsoft.com::85e63c69-8ffb-479b-bb21-6ca8cc50580f" providerId="AD" clId="Web-{4AEC1C26-0A17-BADD-2D3F-03B826BDA429}" dt="2023-02-07T15:37:51.584" v="319"/>
          <ac:spMkLst>
            <pc:docMk/>
            <pc:sldMk cId="1207162915" sldId="267"/>
            <ac:spMk id="11" creationId="{F69F96FE-C3F5-4F02-8428-78ADCB975ED9}"/>
          </ac:spMkLst>
        </pc:spChg>
        <pc:spChg chg="add del">
          <ac:chgData name="David Guida" userId="S::davidguida@microsoft.com::85e63c69-8ffb-479b-bb21-6ca8cc50580f" providerId="AD" clId="Web-{4AEC1C26-0A17-BADD-2D3F-03B826BDA429}" dt="2023-02-07T15:37:51.584" v="319"/>
          <ac:spMkLst>
            <pc:docMk/>
            <pc:sldMk cId="1207162915" sldId="267"/>
            <ac:spMk id="13" creationId="{F80C6B76-4D7E-4FE2-84E4-C4734B2B49EE}"/>
          </ac:spMkLst>
        </pc:spChg>
        <pc:spChg chg="add del">
          <ac:chgData name="David Guida" userId="S::davidguida@microsoft.com::85e63c69-8ffb-479b-bb21-6ca8cc50580f" providerId="AD" clId="Web-{4AEC1C26-0A17-BADD-2D3F-03B826BDA429}" dt="2023-02-07T15:38:46.054" v="329"/>
          <ac:spMkLst>
            <pc:docMk/>
            <pc:sldMk cId="1207162915" sldId="267"/>
            <ac:spMk id="19" creationId="{3CECA2BE-0443-493F-9413-FC132026C29F}"/>
          </ac:spMkLst>
        </pc:spChg>
        <pc:spChg chg="add del">
          <ac:chgData name="David Guida" userId="S::davidguida@microsoft.com::85e63c69-8ffb-479b-bb21-6ca8cc50580f" providerId="AD" clId="Web-{4AEC1C26-0A17-BADD-2D3F-03B826BDA429}" dt="2023-02-07T15:38:46.054" v="329"/>
          <ac:spMkLst>
            <pc:docMk/>
            <pc:sldMk cId="1207162915" sldId="267"/>
            <ac:spMk id="20" creationId="{57C3041F-18C8-4A3F-BB74-556AD2101858}"/>
          </ac:spMkLst>
        </pc:spChg>
        <pc:spChg chg="add del">
          <ac:chgData name="David Guida" userId="S::davidguida@microsoft.com::85e63c69-8ffb-479b-bb21-6ca8cc50580f" providerId="AD" clId="Web-{4AEC1C26-0A17-BADD-2D3F-03B826BDA429}" dt="2023-02-07T15:38:46.054" v="329"/>
          <ac:spMkLst>
            <pc:docMk/>
            <pc:sldMk cId="1207162915" sldId="267"/>
            <ac:spMk id="21" creationId="{72B28B90-B579-47ED-A625-BAD03AE6C0E5}"/>
          </ac:spMkLst>
        </pc:spChg>
        <pc:spChg chg="add del">
          <ac:chgData name="David Guida" userId="S::davidguida@microsoft.com::85e63c69-8ffb-479b-bb21-6ca8cc50580f" providerId="AD" clId="Web-{4AEC1C26-0A17-BADD-2D3F-03B826BDA429}" dt="2023-02-07T15:38:46.038" v="328"/>
          <ac:spMkLst>
            <pc:docMk/>
            <pc:sldMk cId="1207162915" sldId="267"/>
            <ac:spMk id="28" creationId="{3CECA2BE-0443-493F-9413-FC132026C29F}"/>
          </ac:spMkLst>
        </pc:spChg>
        <pc:spChg chg="add del">
          <ac:chgData name="David Guida" userId="S::davidguida@microsoft.com::85e63c69-8ffb-479b-bb21-6ca8cc50580f" providerId="AD" clId="Web-{4AEC1C26-0A17-BADD-2D3F-03B826BDA429}" dt="2023-02-07T15:38:46.038" v="328"/>
          <ac:spMkLst>
            <pc:docMk/>
            <pc:sldMk cId="1207162915" sldId="267"/>
            <ac:spMk id="30" creationId="{57C3041F-18C8-4A3F-BB74-556AD2101858}"/>
          </ac:spMkLst>
        </pc:spChg>
        <pc:spChg chg="add del">
          <ac:chgData name="David Guida" userId="S::davidguida@microsoft.com::85e63c69-8ffb-479b-bb21-6ca8cc50580f" providerId="AD" clId="Web-{4AEC1C26-0A17-BADD-2D3F-03B826BDA429}" dt="2023-02-07T15:38:46.038" v="328"/>
          <ac:spMkLst>
            <pc:docMk/>
            <pc:sldMk cId="1207162915" sldId="267"/>
            <ac:spMk id="32" creationId="{72B28B90-B579-47ED-A625-BAD03AE6C0E5}"/>
          </ac:spMkLst>
        </pc:spChg>
        <pc:spChg chg="add">
          <ac:chgData name="David Guida" userId="S::davidguida@microsoft.com::85e63c69-8ffb-479b-bb21-6ca8cc50580f" providerId="AD" clId="Web-{4AEC1C26-0A17-BADD-2D3F-03B826BDA429}" dt="2023-02-07T15:38:46.054" v="329"/>
          <ac:spMkLst>
            <pc:docMk/>
            <pc:sldMk cId="1207162915" sldId="267"/>
            <ac:spMk id="37" creationId="{F69F96FE-C3F5-4F02-8428-78ADCB975ED9}"/>
          </ac:spMkLst>
        </pc:spChg>
        <pc:spChg chg="add">
          <ac:chgData name="David Guida" userId="S::davidguida@microsoft.com::85e63c69-8ffb-479b-bb21-6ca8cc50580f" providerId="AD" clId="Web-{4AEC1C26-0A17-BADD-2D3F-03B826BDA429}" dt="2023-02-07T15:38:46.054" v="329"/>
          <ac:spMkLst>
            <pc:docMk/>
            <pc:sldMk cId="1207162915" sldId="267"/>
            <ac:spMk id="38" creationId="{F80C6B76-4D7E-4FE2-84E4-C4734B2B49EE}"/>
          </ac:spMkLst>
        </pc:spChg>
        <pc:picChg chg="add mod ord">
          <ac:chgData name="David Guida" userId="S::davidguida@microsoft.com::85e63c69-8ffb-479b-bb21-6ca8cc50580f" providerId="AD" clId="Web-{4AEC1C26-0A17-BADD-2D3F-03B826BDA429}" dt="2023-02-07T15:38:46.054" v="329"/>
          <ac:picMkLst>
            <pc:docMk/>
            <pc:sldMk cId="1207162915" sldId="267"/>
            <ac:picMk id="4" creationId="{41E8D721-514F-59E9-4F67-C5BB9CDDC32A}"/>
          </ac:picMkLst>
        </pc:picChg>
        <pc:cxnChg chg="add del">
          <ac:chgData name="David Guida" userId="S::davidguida@microsoft.com::85e63c69-8ffb-479b-bb21-6ca8cc50580f" providerId="AD" clId="Web-{4AEC1C26-0A17-BADD-2D3F-03B826BDA429}" dt="2023-02-07T15:37:51.584" v="319"/>
          <ac:cxnSpMkLst>
            <pc:docMk/>
            <pc:sldMk cId="1207162915" sldId="267"/>
            <ac:cxnSpMk id="9" creationId="{EAD4CCDA-06BF-4D2A-B44F-195AEC0B5B22}"/>
          </ac:cxnSpMkLst>
        </pc:cxnChg>
        <pc:cxnChg chg="add del">
          <ac:chgData name="David Guida" userId="S::davidguida@microsoft.com::85e63c69-8ffb-479b-bb21-6ca8cc50580f" providerId="AD" clId="Web-{4AEC1C26-0A17-BADD-2D3F-03B826BDA429}" dt="2023-02-07T15:37:51.584" v="319"/>
          <ac:cxnSpMkLst>
            <pc:docMk/>
            <pc:sldMk cId="1207162915" sldId="267"/>
            <ac:cxnSpMk id="15" creationId="{16BEECB0-0766-4C59-B86E-5D26B7D8EF4D}"/>
          </ac:cxnSpMkLst>
        </pc:cxnChg>
        <pc:cxnChg chg="add del">
          <ac:chgData name="David Guida" userId="S::davidguida@microsoft.com::85e63c69-8ffb-479b-bb21-6ca8cc50580f" providerId="AD" clId="Web-{4AEC1C26-0A17-BADD-2D3F-03B826BDA429}" dt="2023-02-07T15:38:46.054" v="329"/>
          <ac:cxnSpMkLst>
            <pc:docMk/>
            <pc:sldMk cId="1207162915" sldId="267"/>
            <ac:cxnSpMk id="17" creationId="{16BEECB0-0766-4C59-B86E-5D26B7D8EF4D}"/>
          </ac:cxnSpMkLst>
        </pc:cxnChg>
        <pc:cxnChg chg="add del">
          <ac:chgData name="David Guida" userId="S::davidguida@microsoft.com::85e63c69-8ffb-479b-bb21-6ca8cc50580f" providerId="AD" clId="Web-{4AEC1C26-0A17-BADD-2D3F-03B826BDA429}" dt="2023-02-07T15:38:46.054" v="329"/>
          <ac:cxnSpMkLst>
            <pc:docMk/>
            <pc:sldMk cId="1207162915" sldId="267"/>
            <ac:cxnSpMk id="18" creationId="{EAD4CCDA-06BF-4D2A-B44F-195AEC0B5B22}"/>
          </ac:cxnSpMkLst>
        </pc:cxnChg>
        <pc:cxnChg chg="add del">
          <ac:chgData name="David Guida" userId="S::davidguida@microsoft.com::85e63c69-8ffb-479b-bb21-6ca8cc50580f" providerId="AD" clId="Web-{4AEC1C26-0A17-BADD-2D3F-03B826BDA429}" dt="2023-02-07T15:38:46.038" v="328"/>
          <ac:cxnSpMkLst>
            <pc:docMk/>
            <pc:sldMk cId="1207162915" sldId="267"/>
            <ac:cxnSpMk id="26" creationId="{EAD4CCDA-06BF-4D2A-B44F-195AEC0B5B22}"/>
          </ac:cxnSpMkLst>
        </pc:cxnChg>
        <pc:cxnChg chg="add del">
          <ac:chgData name="David Guida" userId="S::davidguida@microsoft.com::85e63c69-8ffb-479b-bb21-6ca8cc50580f" providerId="AD" clId="Web-{4AEC1C26-0A17-BADD-2D3F-03B826BDA429}" dt="2023-02-07T15:38:46.038" v="328"/>
          <ac:cxnSpMkLst>
            <pc:docMk/>
            <pc:sldMk cId="1207162915" sldId="267"/>
            <ac:cxnSpMk id="34" creationId="{16BEECB0-0766-4C59-B86E-5D26B7D8EF4D}"/>
          </ac:cxnSpMkLst>
        </pc:cxnChg>
        <pc:cxnChg chg="add">
          <ac:chgData name="David Guida" userId="S::davidguida@microsoft.com::85e63c69-8ffb-479b-bb21-6ca8cc50580f" providerId="AD" clId="Web-{4AEC1C26-0A17-BADD-2D3F-03B826BDA429}" dt="2023-02-07T15:38:46.054" v="329"/>
          <ac:cxnSpMkLst>
            <pc:docMk/>
            <pc:sldMk cId="1207162915" sldId="267"/>
            <ac:cxnSpMk id="36" creationId="{EAD4CCDA-06BF-4D2A-B44F-195AEC0B5B22}"/>
          </ac:cxnSpMkLst>
        </pc:cxnChg>
        <pc:cxnChg chg="add">
          <ac:chgData name="David Guida" userId="S::davidguida@microsoft.com::85e63c69-8ffb-479b-bb21-6ca8cc50580f" providerId="AD" clId="Web-{4AEC1C26-0A17-BADD-2D3F-03B826BDA429}" dt="2023-02-07T15:38:46.054" v="329"/>
          <ac:cxnSpMkLst>
            <pc:docMk/>
            <pc:sldMk cId="1207162915" sldId="267"/>
            <ac:cxnSpMk id="39" creationId="{16BEECB0-0766-4C59-B86E-5D26B7D8EF4D}"/>
          </ac:cxnSpMkLst>
        </pc:cxnChg>
      </pc:sldChg>
      <pc:sldChg chg="addSp delSp modSp add replId">
        <pc:chgData name="David Guida" userId="S::davidguida@microsoft.com::85e63c69-8ffb-479b-bb21-6ca8cc50580f" providerId="AD" clId="Web-{4AEC1C26-0A17-BADD-2D3F-03B826BDA429}" dt="2023-02-07T15:40:45.479" v="335"/>
        <pc:sldMkLst>
          <pc:docMk/>
          <pc:sldMk cId="1733337102" sldId="268"/>
        </pc:sldMkLst>
        <pc:spChg chg="mod ord">
          <ac:chgData name="David Guida" userId="S::davidguida@microsoft.com::85e63c69-8ffb-479b-bb21-6ca8cc50580f" providerId="AD" clId="Web-{4AEC1C26-0A17-BADD-2D3F-03B826BDA429}" dt="2023-02-07T15:40:45.479" v="335"/>
          <ac:spMkLst>
            <pc:docMk/>
            <pc:sldMk cId="1733337102" sldId="268"/>
            <ac:spMk id="2" creationId="{C31BB022-1751-9DA0-D1B5-F6693BFBE42F}"/>
          </ac:spMkLst>
        </pc:spChg>
        <pc:spChg chg="add del mod">
          <ac:chgData name="David Guida" userId="S::davidguida@microsoft.com::85e63c69-8ffb-479b-bb21-6ca8cc50580f" providerId="AD" clId="Web-{4AEC1C26-0A17-BADD-2D3F-03B826BDA429}" dt="2023-02-07T15:40:35.120" v="333"/>
          <ac:spMkLst>
            <pc:docMk/>
            <pc:sldMk cId="1733337102" sldId="268"/>
            <ac:spMk id="5" creationId="{668451C6-2FA3-5CDD-7DBA-64A37FBF72BB}"/>
          </ac:spMkLst>
        </pc:spChg>
        <pc:spChg chg="del">
          <ac:chgData name="David Guida" userId="S::davidguida@microsoft.com::85e63c69-8ffb-479b-bb21-6ca8cc50580f" providerId="AD" clId="Web-{4AEC1C26-0A17-BADD-2D3F-03B826BDA429}" dt="2023-02-07T15:40:45.479" v="335"/>
          <ac:spMkLst>
            <pc:docMk/>
            <pc:sldMk cId="1733337102" sldId="268"/>
            <ac:spMk id="37" creationId="{F69F96FE-C3F5-4F02-8428-78ADCB975ED9}"/>
          </ac:spMkLst>
        </pc:spChg>
        <pc:spChg chg="del">
          <ac:chgData name="David Guida" userId="S::davidguida@microsoft.com::85e63c69-8ffb-479b-bb21-6ca8cc50580f" providerId="AD" clId="Web-{4AEC1C26-0A17-BADD-2D3F-03B826BDA429}" dt="2023-02-07T15:40:45.479" v="335"/>
          <ac:spMkLst>
            <pc:docMk/>
            <pc:sldMk cId="1733337102" sldId="268"/>
            <ac:spMk id="38" creationId="{F80C6B76-4D7E-4FE2-84E4-C4734B2B49EE}"/>
          </ac:spMkLst>
        </pc:spChg>
        <pc:spChg chg="add">
          <ac:chgData name="David Guida" userId="S::davidguida@microsoft.com::85e63c69-8ffb-479b-bb21-6ca8cc50580f" providerId="AD" clId="Web-{4AEC1C26-0A17-BADD-2D3F-03B826BDA429}" dt="2023-02-07T15:40:45.479" v="335"/>
          <ac:spMkLst>
            <pc:docMk/>
            <pc:sldMk cId="1733337102" sldId="268"/>
            <ac:spMk id="46" creationId="{F69F96FE-C3F5-4F02-8428-78ADCB975ED9}"/>
          </ac:spMkLst>
        </pc:spChg>
        <pc:spChg chg="add">
          <ac:chgData name="David Guida" userId="S::davidguida@microsoft.com::85e63c69-8ffb-479b-bb21-6ca8cc50580f" providerId="AD" clId="Web-{4AEC1C26-0A17-BADD-2D3F-03B826BDA429}" dt="2023-02-07T15:40:45.479" v="335"/>
          <ac:spMkLst>
            <pc:docMk/>
            <pc:sldMk cId="1733337102" sldId="268"/>
            <ac:spMk id="48" creationId="{F80C6B76-4D7E-4FE2-84E4-C4734B2B49EE}"/>
          </ac:spMkLst>
        </pc:spChg>
        <pc:picChg chg="del">
          <ac:chgData name="David Guida" userId="S::davidguida@microsoft.com::85e63c69-8ffb-479b-bb21-6ca8cc50580f" providerId="AD" clId="Web-{4AEC1C26-0A17-BADD-2D3F-03B826BDA429}" dt="2023-02-07T15:40:34.182" v="332"/>
          <ac:picMkLst>
            <pc:docMk/>
            <pc:sldMk cId="1733337102" sldId="268"/>
            <ac:picMk id="4" creationId="{41E8D721-514F-59E9-4F67-C5BB9CDDC32A}"/>
          </ac:picMkLst>
        </pc:picChg>
        <pc:picChg chg="add mod ord">
          <ac:chgData name="David Guida" userId="S::davidguida@microsoft.com::85e63c69-8ffb-479b-bb21-6ca8cc50580f" providerId="AD" clId="Web-{4AEC1C26-0A17-BADD-2D3F-03B826BDA429}" dt="2023-02-07T15:40:45.479" v="335"/>
          <ac:picMkLst>
            <pc:docMk/>
            <pc:sldMk cId="1733337102" sldId="268"/>
            <ac:picMk id="6" creationId="{29837A12-2D48-CA7F-4E7F-5DFE27E9E891}"/>
          </ac:picMkLst>
        </pc:picChg>
        <pc:cxnChg chg="del">
          <ac:chgData name="David Guida" userId="S::davidguida@microsoft.com::85e63c69-8ffb-479b-bb21-6ca8cc50580f" providerId="AD" clId="Web-{4AEC1C26-0A17-BADD-2D3F-03B826BDA429}" dt="2023-02-07T15:40:45.479" v="335"/>
          <ac:cxnSpMkLst>
            <pc:docMk/>
            <pc:sldMk cId="1733337102" sldId="268"/>
            <ac:cxnSpMk id="36" creationId="{EAD4CCDA-06BF-4D2A-B44F-195AEC0B5B22}"/>
          </ac:cxnSpMkLst>
        </pc:cxnChg>
        <pc:cxnChg chg="del">
          <ac:chgData name="David Guida" userId="S::davidguida@microsoft.com::85e63c69-8ffb-479b-bb21-6ca8cc50580f" providerId="AD" clId="Web-{4AEC1C26-0A17-BADD-2D3F-03B826BDA429}" dt="2023-02-07T15:40:45.479" v="335"/>
          <ac:cxnSpMkLst>
            <pc:docMk/>
            <pc:sldMk cId="1733337102" sldId="268"/>
            <ac:cxnSpMk id="39" creationId="{16BEECB0-0766-4C59-B86E-5D26B7D8EF4D}"/>
          </ac:cxnSpMkLst>
        </pc:cxnChg>
        <pc:cxnChg chg="add">
          <ac:chgData name="David Guida" userId="S::davidguida@microsoft.com::85e63c69-8ffb-479b-bb21-6ca8cc50580f" providerId="AD" clId="Web-{4AEC1C26-0A17-BADD-2D3F-03B826BDA429}" dt="2023-02-07T15:40:45.479" v="335"/>
          <ac:cxnSpMkLst>
            <pc:docMk/>
            <pc:sldMk cId="1733337102" sldId="268"/>
            <ac:cxnSpMk id="44" creationId="{EAD4CCDA-06BF-4D2A-B44F-195AEC0B5B22}"/>
          </ac:cxnSpMkLst>
        </pc:cxnChg>
        <pc:cxnChg chg="add">
          <ac:chgData name="David Guida" userId="S::davidguida@microsoft.com::85e63c69-8ffb-479b-bb21-6ca8cc50580f" providerId="AD" clId="Web-{4AEC1C26-0A17-BADD-2D3F-03B826BDA429}" dt="2023-02-07T15:40:45.479" v="335"/>
          <ac:cxnSpMkLst>
            <pc:docMk/>
            <pc:sldMk cId="1733337102" sldId="268"/>
            <ac:cxnSpMk id="50" creationId="{16BEECB0-0766-4C59-B86E-5D26B7D8EF4D}"/>
          </ac:cxnSpMkLst>
        </pc:cxnChg>
      </pc:sldChg>
      <pc:sldChg chg="add replId">
        <pc:chgData name="David Guida" userId="S::davidguida@microsoft.com::85e63c69-8ffb-479b-bb21-6ca8cc50580f" providerId="AD" clId="Web-{4AEC1C26-0A17-BADD-2D3F-03B826BDA429}" dt="2023-02-07T16:04:53.177" v="336"/>
        <pc:sldMkLst>
          <pc:docMk/>
          <pc:sldMk cId="3925582683" sldId="269"/>
        </pc:sldMkLst>
      </pc:sldChg>
      <pc:sldChg chg="addSp delSp modSp add ord replId">
        <pc:chgData name="David Guida" userId="S::davidguida@microsoft.com::85e63c69-8ffb-479b-bb21-6ca8cc50580f" providerId="AD" clId="Web-{4AEC1C26-0A17-BADD-2D3F-03B826BDA429}" dt="2023-02-07T16:08:14.276" v="357"/>
        <pc:sldMkLst>
          <pc:docMk/>
          <pc:sldMk cId="3435798496" sldId="270"/>
        </pc:sldMkLst>
        <pc:spChg chg="mod ord">
          <ac:chgData name="David Guida" userId="S::davidguida@microsoft.com::85e63c69-8ffb-479b-bb21-6ca8cc50580f" providerId="AD" clId="Web-{4AEC1C26-0A17-BADD-2D3F-03B826BDA429}" dt="2023-02-07T16:08:14.276" v="357"/>
          <ac:spMkLst>
            <pc:docMk/>
            <pc:sldMk cId="3435798496" sldId="270"/>
            <ac:spMk id="2" creationId="{81C452DD-FF3C-66FF-A402-F2F5874D156C}"/>
          </ac:spMkLst>
        </pc:spChg>
        <pc:spChg chg="add del mod">
          <ac:chgData name="David Guida" userId="S::davidguida@microsoft.com::85e63c69-8ffb-479b-bb21-6ca8cc50580f" providerId="AD" clId="Web-{4AEC1C26-0A17-BADD-2D3F-03B826BDA429}" dt="2023-02-07T16:07:55.760" v="350"/>
          <ac:spMkLst>
            <pc:docMk/>
            <pc:sldMk cId="3435798496" sldId="270"/>
            <ac:spMk id="4" creationId="{F00A0309-C96F-6969-0B42-EC19E0E18FD4}"/>
          </ac:spMkLst>
        </pc:spChg>
        <pc:spChg chg="del">
          <ac:chgData name="David Guida" userId="S::davidguida@microsoft.com::85e63c69-8ffb-479b-bb21-6ca8cc50580f" providerId="AD" clId="Web-{4AEC1C26-0A17-BADD-2D3F-03B826BDA429}" dt="2023-02-07T16:07:59.167" v="351"/>
          <ac:spMkLst>
            <pc:docMk/>
            <pc:sldMk cId="3435798496" sldId="270"/>
            <ac:spMk id="20" creationId="{F69F96FE-C3F5-4F02-8428-78ADCB975ED9}"/>
          </ac:spMkLst>
        </pc:spChg>
        <pc:spChg chg="del">
          <ac:chgData name="David Guida" userId="S::davidguida@microsoft.com::85e63c69-8ffb-479b-bb21-6ca8cc50580f" providerId="AD" clId="Web-{4AEC1C26-0A17-BADD-2D3F-03B826BDA429}" dt="2023-02-07T16:07:59.167" v="351"/>
          <ac:spMkLst>
            <pc:docMk/>
            <pc:sldMk cId="3435798496" sldId="270"/>
            <ac:spMk id="22" creationId="{F80C6B76-4D7E-4FE2-84E4-C4734B2B49EE}"/>
          </ac:spMkLst>
        </pc:spChg>
        <pc:spChg chg="add del">
          <ac:chgData name="David Guida" userId="S::davidguida@microsoft.com::85e63c69-8ffb-479b-bb21-6ca8cc50580f" providerId="AD" clId="Web-{4AEC1C26-0A17-BADD-2D3F-03B826BDA429}" dt="2023-02-07T16:08:14.276" v="357"/>
          <ac:spMkLst>
            <pc:docMk/>
            <pc:sldMk cId="3435798496" sldId="270"/>
            <ac:spMk id="31" creationId="{F69F96FE-C3F5-4F02-8428-78ADCB975ED9}"/>
          </ac:spMkLst>
        </pc:spChg>
        <pc:spChg chg="add del">
          <ac:chgData name="David Guida" userId="S::davidguida@microsoft.com::85e63c69-8ffb-479b-bb21-6ca8cc50580f" providerId="AD" clId="Web-{4AEC1C26-0A17-BADD-2D3F-03B826BDA429}" dt="2023-02-07T16:08:14.276" v="357"/>
          <ac:spMkLst>
            <pc:docMk/>
            <pc:sldMk cId="3435798496" sldId="270"/>
            <ac:spMk id="33" creationId="{F80C6B76-4D7E-4FE2-84E4-C4734B2B49EE}"/>
          </ac:spMkLst>
        </pc:spChg>
        <pc:spChg chg="add">
          <ac:chgData name="David Guida" userId="S::davidguida@microsoft.com::85e63c69-8ffb-479b-bb21-6ca8cc50580f" providerId="AD" clId="Web-{4AEC1C26-0A17-BADD-2D3F-03B826BDA429}" dt="2023-02-07T16:08:14.276" v="357"/>
          <ac:spMkLst>
            <pc:docMk/>
            <pc:sldMk cId="3435798496" sldId="270"/>
            <ac:spMk id="42" creationId="{F69F96FE-C3F5-4F02-8428-78ADCB975ED9}"/>
          </ac:spMkLst>
        </pc:spChg>
        <pc:spChg chg="add">
          <ac:chgData name="David Guida" userId="S::davidguida@microsoft.com::85e63c69-8ffb-479b-bb21-6ca8cc50580f" providerId="AD" clId="Web-{4AEC1C26-0A17-BADD-2D3F-03B826BDA429}" dt="2023-02-07T16:08:14.276" v="357"/>
          <ac:spMkLst>
            <pc:docMk/>
            <pc:sldMk cId="3435798496" sldId="270"/>
            <ac:spMk id="44" creationId="{F80C6B76-4D7E-4FE2-84E4-C4734B2B49EE}"/>
          </ac:spMkLst>
        </pc:spChg>
        <pc:picChg chg="del">
          <ac:chgData name="David Guida" userId="S::davidguida@microsoft.com::85e63c69-8ffb-479b-bb21-6ca8cc50580f" providerId="AD" clId="Web-{4AEC1C26-0A17-BADD-2D3F-03B826BDA429}" dt="2023-02-07T16:07:54.760" v="349"/>
          <ac:picMkLst>
            <pc:docMk/>
            <pc:sldMk cId="3435798496" sldId="270"/>
            <ac:picMk id="5" creationId="{20E46E45-1EEE-1AAF-FC55-9C1C11C7B272}"/>
          </ac:picMkLst>
        </pc:picChg>
        <pc:picChg chg="add mod ord">
          <ac:chgData name="David Guida" userId="S::davidguida@microsoft.com::85e63c69-8ffb-479b-bb21-6ca8cc50580f" providerId="AD" clId="Web-{4AEC1C26-0A17-BADD-2D3F-03B826BDA429}" dt="2023-02-07T16:07:59.167" v="351"/>
          <ac:picMkLst>
            <pc:docMk/>
            <pc:sldMk cId="3435798496" sldId="270"/>
            <ac:picMk id="6" creationId="{D60183E1-C075-52CF-3772-51CBB8D08A75}"/>
          </ac:picMkLst>
        </pc:picChg>
        <pc:cxnChg chg="del">
          <ac:chgData name="David Guida" userId="S::davidguida@microsoft.com::85e63c69-8ffb-479b-bb21-6ca8cc50580f" providerId="AD" clId="Web-{4AEC1C26-0A17-BADD-2D3F-03B826BDA429}" dt="2023-02-07T16:07:59.167" v="351"/>
          <ac:cxnSpMkLst>
            <pc:docMk/>
            <pc:sldMk cId="3435798496" sldId="270"/>
            <ac:cxnSpMk id="18" creationId="{EAD4CCDA-06BF-4D2A-B44F-195AEC0B5B22}"/>
          </ac:cxnSpMkLst>
        </pc:cxnChg>
        <pc:cxnChg chg="del">
          <ac:chgData name="David Guida" userId="S::davidguida@microsoft.com::85e63c69-8ffb-479b-bb21-6ca8cc50580f" providerId="AD" clId="Web-{4AEC1C26-0A17-BADD-2D3F-03B826BDA429}" dt="2023-02-07T16:07:59.167" v="351"/>
          <ac:cxnSpMkLst>
            <pc:docMk/>
            <pc:sldMk cId="3435798496" sldId="270"/>
            <ac:cxnSpMk id="24" creationId="{16BEECB0-0766-4C59-B86E-5D26B7D8EF4D}"/>
          </ac:cxnSpMkLst>
        </pc:cxnChg>
        <pc:cxnChg chg="add del">
          <ac:chgData name="David Guida" userId="S::davidguida@microsoft.com::85e63c69-8ffb-479b-bb21-6ca8cc50580f" providerId="AD" clId="Web-{4AEC1C26-0A17-BADD-2D3F-03B826BDA429}" dt="2023-02-07T16:08:14.276" v="357"/>
          <ac:cxnSpMkLst>
            <pc:docMk/>
            <pc:sldMk cId="3435798496" sldId="270"/>
            <ac:cxnSpMk id="29" creationId="{EAD4CCDA-06BF-4D2A-B44F-195AEC0B5B22}"/>
          </ac:cxnSpMkLst>
        </pc:cxnChg>
        <pc:cxnChg chg="add del">
          <ac:chgData name="David Guida" userId="S::davidguida@microsoft.com::85e63c69-8ffb-479b-bb21-6ca8cc50580f" providerId="AD" clId="Web-{4AEC1C26-0A17-BADD-2D3F-03B826BDA429}" dt="2023-02-07T16:08:14.276" v="357"/>
          <ac:cxnSpMkLst>
            <pc:docMk/>
            <pc:sldMk cId="3435798496" sldId="270"/>
            <ac:cxnSpMk id="35" creationId="{16BEECB0-0766-4C59-B86E-5D26B7D8EF4D}"/>
          </ac:cxnSpMkLst>
        </pc:cxnChg>
        <pc:cxnChg chg="add">
          <ac:chgData name="David Guida" userId="S::davidguida@microsoft.com::85e63c69-8ffb-479b-bb21-6ca8cc50580f" providerId="AD" clId="Web-{4AEC1C26-0A17-BADD-2D3F-03B826BDA429}" dt="2023-02-07T16:08:14.276" v="357"/>
          <ac:cxnSpMkLst>
            <pc:docMk/>
            <pc:sldMk cId="3435798496" sldId="270"/>
            <ac:cxnSpMk id="40" creationId="{EAD4CCDA-06BF-4D2A-B44F-195AEC0B5B22}"/>
          </ac:cxnSpMkLst>
        </pc:cxnChg>
        <pc:cxnChg chg="add">
          <ac:chgData name="David Guida" userId="S::davidguida@microsoft.com::85e63c69-8ffb-479b-bb21-6ca8cc50580f" providerId="AD" clId="Web-{4AEC1C26-0A17-BADD-2D3F-03B826BDA429}" dt="2023-02-07T16:08:14.276" v="357"/>
          <ac:cxnSpMkLst>
            <pc:docMk/>
            <pc:sldMk cId="3435798496" sldId="270"/>
            <ac:cxnSpMk id="46" creationId="{16BEECB0-0766-4C59-B86E-5D26B7D8EF4D}"/>
          </ac:cxnSpMkLst>
        </pc:cxnChg>
      </pc:sldChg>
      <pc:sldChg chg="addSp delSp modSp new del">
        <pc:chgData name="David Guida" userId="S::davidguida@microsoft.com::85e63c69-8ffb-479b-bb21-6ca8cc50580f" providerId="AD" clId="Web-{4AEC1C26-0A17-BADD-2D3F-03B826BDA429}" dt="2023-02-07T16:11:22.078" v="363"/>
        <pc:sldMkLst>
          <pc:docMk/>
          <pc:sldMk cId="2717411748" sldId="271"/>
        </pc:sldMkLst>
        <pc:spChg chg="del">
          <ac:chgData name="David Guida" userId="S::davidguida@microsoft.com::85e63c69-8ffb-479b-bb21-6ca8cc50580f" providerId="AD" clId="Web-{4AEC1C26-0A17-BADD-2D3F-03B826BDA429}" dt="2023-02-07T16:10:39.061" v="359"/>
          <ac:spMkLst>
            <pc:docMk/>
            <pc:sldMk cId="2717411748" sldId="271"/>
            <ac:spMk id="3" creationId="{6DAE4BD7-E3BD-C6FC-733C-91E893455C5E}"/>
          </ac:spMkLst>
        </pc:spChg>
        <pc:spChg chg="add mod">
          <ac:chgData name="David Guida" userId="S::davidguida@microsoft.com::85e63c69-8ffb-479b-bb21-6ca8cc50580f" providerId="AD" clId="Web-{4AEC1C26-0A17-BADD-2D3F-03B826BDA429}" dt="2023-02-07T16:11:00.249" v="361"/>
          <ac:spMkLst>
            <pc:docMk/>
            <pc:sldMk cId="2717411748" sldId="271"/>
            <ac:spMk id="6" creationId="{3DE247A5-4C63-743E-847E-A231A975798B}"/>
          </ac:spMkLst>
        </pc:spChg>
        <pc:picChg chg="add del mod ord">
          <ac:chgData name="David Guida" userId="S::davidguida@microsoft.com::85e63c69-8ffb-479b-bb21-6ca8cc50580f" providerId="AD" clId="Web-{4AEC1C26-0A17-BADD-2D3F-03B826BDA429}" dt="2023-02-07T16:11:00.249" v="361"/>
          <ac:picMkLst>
            <pc:docMk/>
            <pc:sldMk cId="2717411748" sldId="271"/>
            <ac:picMk id="4" creationId="{1745C154-C515-10EE-2A65-80722D860372}"/>
          </ac:picMkLst>
        </pc:picChg>
      </pc:sldChg>
      <pc:sldChg chg="addSp modSp new">
        <pc:chgData name="David Guida" userId="S::davidguida@microsoft.com::85e63c69-8ffb-479b-bb21-6ca8cc50580f" providerId="AD" clId="Web-{4AEC1C26-0A17-BADD-2D3F-03B826BDA429}" dt="2023-02-07T16:11:44.235" v="367" actId="1076"/>
        <pc:sldMkLst>
          <pc:docMk/>
          <pc:sldMk cId="2400694812" sldId="272"/>
        </pc:sldMkLst>
        <pc:picChg chg="add mod">
          <ac:chgData name="David Guida" userId="S::davidguida@microsoft.com::85e63c69-8ffb-479b-bb21-6ca8cc50580f" providerId="AD" clId="Web-{4AEC1C26-0A17-BADD-2D3F-03B826BDA429}" dt="2023-02-07T16:11:44.235" v="367" actId="1076"/>
          <ac:picMkLst>
            <pc:docMk/>
            <pc:sldMk cId="2400694812" sldId="272"/>
            <ac:picMk id="2" creationId="{1387785A-7F7A-5C02-D04E-9B2B6395F32E}"/>
          </ac:picMkLst>
        </pc:picChg>
      </pc:sldChg>
      <pc:sldChg chg="modSp add replId">
        <pc:chgData name="David Guida" userId="S::davidguida@microsoft.com::85e63c69-8ffb-479b-bb21-6ca8cc50580f" providerId="AD" clId="Web-{4AEC1C26-0A17-BADD-2D3F-03B826BDA429}" dt="2023-02-07T16:18:52.933" v="374" actId="20577"/>
        <pc:sldMkLst>
          <pc:docMk/>
          <pc:sldMk cId="858408539" sldId="273"/>
        </pc:sldMkLst>
        <pc:spChg chg="mod">
          <ac:chgData name="David Guida" userId="S::davidguida@microsoft.com::85e63c69-8ffb-479b-bb21-6ca8cc50580f" providerId="AD" clId="Web-{4AEC1C26-0A17-BADD-2D3F-03B826BDA429}" dt="2023-02-07T16:18:52.933" v="374" actId="20577"/>
          <ac:spMkLst>
            <pc:docMk/>
            <pc:sldMk cId="858408539" sldId="273"/>
            <ac:spMk id="2" creationId="{C31BB022-1751-9DA0-D1B5-F6693BFBE42F}"/>
          </ac:spMkLst>
        </pc:spChg>
      </pc:sldChg>
      <pc:sldMasterChg chg="add del addSldLayout delSldLayout">
        <pc:chgData name="David Guida" userId="S::davidguida@microsoft.com::85e63c69-8ffb-479b-bb21-6ca8cc50580f" providerId="AD" clId="Web-{4AEC1C26-0A17-BADD-2D3F-03B826BDA429}" dt="2023-02-07T15:17:53.455" v="4"/>
        <pc:sldMasterMkLst>
          <pc:docMk/>
          <pc:sldMasterMk cId="2460954070" sldId="2147483660"/>
        </pc:sldMasterMkLst>
        <pc:sldLayoutChg chg="add del">
          <pc:chgData name="David Guida" userId="S::davidguida@microsoft.com::85e63c69-8ffb-479b-bb21-6ca8cc50580f" providerId="AD" clId="Web-{4AEC1C26-0A17-BADD-2D3F-03B826BDA429}" dt="2023-02-07T15:17:53.455" v="4"/>
          <pc:sldLayoutMkLst>
            <pc:docMk/>
            <pc:sldMasterMk cId="2460954070" sldId="2147483660"/>
            <pc:sldLayoutMk cId="2385387890" sldId="2147483661"/>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949138452" sldId="2147483662"/>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2591524520" sldId="2147483663"/>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1203092039" sldId="2147483664"/>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3733172339" sldId="2147483665"/>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3210312558" sldId="2147483666"/>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3146388984" sldId="2147483667"/>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3171841454" sldId="2147483668"/>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1718958274" sldId="2147483669"/>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2202905451" sldId="2147483670"/>
          </pc:sldLayoutMkLst>
        </pc:sldLayoutChg>
        <pc:sldLayoutChg chg="add del">
          <pc:chgData name="David Guida" userId="S::davidguida@microsoft.com::85e63c69-8ffb-479b-bb21-6ca8cc50580f" providerId="AD" clId="Web-{4AEC1C26-0A17-BADD-2D3F-03B826BDA429}" dt="2023-02-07T15:17:53.455" v="4"/>
          <pc:sldLayoutMkLst>
            <pc:docMk/>
            <pc:sldMasterMk cId="2460954070" sldId="2147483660"/>
            <pc:sldLayoutMk cId="3479445657" sldId="2147483671"/>
          </pc:sldLayoutMkLst>
        </pc:sldLayoutChg>
      </pc:sldMasterChg>
      <pc:sldMasterChg chg="add del replId addSldLayout delSldLayout">
        <pc:chgData name="David Guida" userId="S::davidguida@microsoft.com::85e63c69-8ffb-479b-bb21-6ca8cc50580f" providerId="AD" clId="Web-{4AEC1C26-0A17-BADD-2D3F-03B826BDA429}" dt="2023-02-07T15:17:53.408" v="3"/>
        <pc:sldMasterMkLst>
          <pc:docMk/>
          <pc:sldMasterMk cId="1589340194" sldId="2147483672"/>
        </pc:sldMasterMkLst>
        <pc:sldLayoutChg chg="add del">
          <pc:chgData name="David Guida" userId="S::davidguida@microsoft.com::85e63c69-8ffb-479b-bb21-6ca8cc50580f" providerId="AD" clId="Web-{4AEC1C26-0A17-BADD-2D3F-03B826BDA429}" dt="2023-02-07T15:17:53.408" v="3"/>
          <pc:sldLayoutMkLst>
            <pc:docMk/>
            <pc:sldMasterMk cId="1589340194" sldId="2147483672"/>
            <pc:sldLayoutMk cId="134405061" sldId="2147483673"/>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866329591" sldId="2147483674"/>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2822465694" sldId="2147483675"/>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961874068" sldId="2147483676"/>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2160383380" sldId="2147483677"/>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555203763" sldId="2147483678"/>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3994868573" sldId="2147483679"/>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658364292" sldId="2147483680"/>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3557037542" sldId="2147483681"/>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2087423210" sldId="2147483682"/>
          </pc:sldLayoutMkLst>
        </pc:sldLayoutChg>
        <pc:sldLayoutChg chg="add del replId">
          <pc:chgData name="David Guida" userId="S::davidguida@microsoft.com::85e63c69-8ffb-479b-bb21-6ca8cc50580f" providerId="AD" clId="Web-{4AEC1C26-0A17-BADD-2D3F-03B826BDA429}" dt="2023-02-07T15:17:53.408" v="3"/>
          <pc:sldLayoutMkLst>
            <pc:docMk/>
            <pc:sldMasterMk cId="1589340194" sldId="2147483672"/>
            <pc:sldLayoutMk cId="3092369647" sldId="2147483683"/>
          </pc:sldLayoutMkLst>
        </pc:sldLayoutChg>
      </pc:sldMasterChg>
      <pc:sldMasterChg chg="add del addSldLayout delSldLayout">
        <pc:chgData name="David Guida" userId="S::davidguida@microsoft.com::85e63c69-8ffb-479b-bb21-6ca8cc50580f" providerId="AD" clId="Web-{4AEC1C26-0A17-BADD-2D3F-03B826BDA429}" dt="2023-02-07T15:17:53.455" v="4"/>
        <pc:sldMasterMkLst>
          <pc:docMk/>
          <pc:sldMasterMk cId="1772169369" sldId="2147483711"/>
        </pc:sldMasterMkLst>
        <pc:sldLayoutChg chg="add del">
          <pc:chgData name="David Guida" userId="S::davidguida@microsoft.com::85e63c69-8ffb-479b-bb21-6ca8cc50580f" providerId="AD" clId="Web-{4AEC1C26-0A17-BADD-2D3F-03B826BDA429}" dt="2023-02-07T15:17:53.455" v="4"/>
          <pc:sldLayoutMkLst>
            <pc:docMk/>
            <pc:sldMasterMk cId="1772169369" sldId="2147483711"/>
            <pc:sldLayoutMk cId="1749179736" sldId="2147483700"/>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707305705" sldId="2147483701"/>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83614299" sldId="2147483702"/>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591064632" sldId="2147483703"/>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3722283250" sldId="2147483704"/>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287018500" sldId="2147483705"/>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3131764190" sldId="2147483706"/>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176221167" sldId="2147483707"/>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2551660971" sldId="2147483708"/>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3372987451" sldId="2147483709"/>
          </pc:sldLayoutMkLst>
        </pc:sldLayoutChg>
        <pc:sldLayoutChg chg="add del">
          <pc:chgData name="David Guida" userId="S::davidguida@microsoft.com::85e63c69-8ffb-479b-bb21-6ca8cc50580f" providerId="AD" clId="Web-{4AEC1C26-0A17-BADD-2D3F-03B826BDA429}" dt="2023-02-07T15:17:53.455" v="4"/>
          <pc:sldLayoutMkLst>
            <pc:docMk/>
            <pc:sldMasterMk cId="1772169369" sldId="2147483711"/>
            <pc:sldLayoutMk cId="66001468" sldId="2147483710"/>
          </pc:sldLayoutMkLst>
        </pc:sldLayoutChg>
      </pc:sldMasterChg>
    </pc:docChg>
  </pc:docChgLst>
  <pc:docChgLst>
    <pc:chgData name="David Guida" userId="S::davidguida@microsoft.com::85e63c69-8ffb-479b-bb21-6ca8cc50580f" providerId="AD" clId="Web-{27F3464C-089F-745A-D546-F84EB9CDE3A9}"/>
    <pc:docChg chg="modSld">
      <pc:chgData name="David Guida" userId="S::davidguida@microsoft.com::85e63c69-8ffb-479b-bb21-6ca8cc50580f" providerId="AD" clId="Web-{27F3464C-089F-745A-D546-F84EB9CDE3A9}" dt="2023-02-15T21:00:13.781" v="1130"/>
      <pc:docMkLst>
        <pc:docMk/>
      </pc:docMkLst>
      <pc:sldChg chg="modNotes">
        <pc:chgData name="David Guida" userId="S::davidguida@microsoft.com::85e63c69-8ffb-479b-bb21-6ca8cc50580f" providerId="AD" clId="Web-{27F3464C-089F-745A-D546-F84EB9CDE3A9}" dt="2023-02-15T19:55:15.703" v="178"/>
        <pc:sldMkLst>
          <pc:docMk/>
          <pc:sldMk cId="2107535505" sldId="264"/>
        </pc:sldMkLst>
      </pc:sldChg>
      <pc:sldChg chg="modNotes">
        <pc:chgData name="David Guida" userId="S::davidguida@microsoft.com::85e63c69-8ffb-479b-bb21-6ca8cc50580f" providerId="AD" clId="Web-{27F3464C-089F-745A-D546-F84EB9CDE3A9}" dt="2023-02-15T19:59:37.541" v="296"/>
        <pc:sldMkLst>
          <pc:docMk/>
          <pc:sldMk cId="1167184823" sldId="265"/>
        </pc:sldMkLst>
      </pc:sldChg>
      <pc:sldChg chg="modNotes">
        <pc:chgData name="David Guida" userId="S::davidguida@microsoft.com::85e63c69-8ffb-479b-bb21-6ca8cc50580f" providerId="AD" clId="Web-{27F3464C-089F-745A-D546-F84EB9CDE3A9}" dt="2023-02-15T20:47:41.912" v="1078"/>
        <pc:sldMkLst>
          <pc:docMk/>
          <pc:sldMk cId="1207162915" sldId="267"/>
        </pc:sldMkLst>
      </pc:sldChg>
      <pc:sldChg chg="modNotes">
        <pc:chgData name="David Guida" userId="S::davidguida@microsoft.com::85e63c69-8ffb-479b-bb21-6ca8cc50580f" providerId="AD" clId="Web-{27F3464C-089F-745A-D546-F84EB9CDE3A9}" dt="2023-02-15T20:50:01.135" v="1089"/>
        <pc:sldMkLst>
          <pc:docMk/>
          <pc:sldMk cId="1733337102" sldId="268"/>
        </pc:sldMkLst>
      </pc:sldChg>
      <pc:sldChg chg="addSp delSp modSp mod setBg modNotes">
        <pc:chgData name="David Guida" userId="S::davidguida@microsoft.com::85e63c69-8ffb-479b-bb21-6ca8cc50580f" providerId="AD" clId="Web-{27F3464C-089F-745A-D546-F84EB9CDE3A9}" dt="2023-02-15T20:39:38.143" v="988"/>
        <pc:sldMkLst>
          <pc:docMk/>
          <pc:sldMk cId="3925582683" sldId="269"/>
        </pc:sldMkLst>
        <pc:spChg chg="mod ord">
          <ac:chgData name="David Guida" userId="S::davidguida@microsoft.com::85e63c69-8ffb-479b-bb21-6ca8cc50580f" providerId="AD" clId="Web-{27F3464C-089F-745A-D546-F84EB9CDE3A9}" dt="2023-02-15T20:06:28.713" v="752"/>
          <ac:spMkLst>
            <pc:docMk/>
            <pc:sldMk cId="3925582683" sldId="269"/>
            <ac:spMk id="2" creationId="{C31BB022-1751-9DA0-D1B5-F6693BFBE42F}"/>
          </ac:spMkLst>
        </pc:spChg>
        <pc:spChg chg="del">
          <ac:chgData name="David Guida" userId="S::davidguida@microsoft.com::85e63c69-8ffb-479b-bb21-6ca8cc50580f" providerId="AD" clId="Web-{27F3464C-089F-745A-D546-F84EB9CDE3A9}" dt="2023-02-15T20:05:32.258" v="739"/>
          <ac:spMkLst>
            <pc:docMk/>
            <pc:sldMk cId="3925582683" sldId="269"/>
            <ac:spMk id="3" creationId="{C3B72267-99CB-99E6-B95D-A9E21A4D805F}"/>
          </ac:spMkLst>
        </pc:spChg>
        <pc:spChg chg="add del">
          <ac:chgData name="David Guida" userId="S::davidguida@microsoft.com::85e63c69-8ffb-479b-bb21-6ca8cc50580f" providerId="AD" clId="Web-{27F3464C-089F-745A-D546-F84EB9CDE3A9}" dt="2023-02-15T20:05:48.633" v="741"/>
          <ac:spMkLst>
            <pc:docMk/>
            <pc:sldMk cId="3925582683" sldId="269"/>
            <ac:spMk id="11" creationId="{3CECA2BE-0443-493F-9413-FC132026C29F}"/>
          </ac:spMkLst>
        </pc:spChg>
        <pc:spChg chg="add del">
          <ac:chgData name="David Guida" userId="S::davidguida@microsoft.com::85e63c69-8ffb-479b-bb21-6ca8cc50580f" providerId="AD" clId="Web-{27F3464C-089F-745A-D546-F84EB9CDE3A9}" dt="2023-02-15T20:05:48.633" v="741"/>
          <ac:spMkLst>
            <pc:docMk/>
            <pc:sldMk cId="3925582683" sldId="269"/>
            <ac:spMk id="13" creationId="{57C3041F-18C8-4A3F-BB74-556AD2101858}"/>
          </ac:spMkLst>
        </pc:spChg>
        <pc:spChg chg="add del">
          <ac:chgData name="David Guida" userId="S::davidguida@microsoft.com::85e63c69-8ffb-479b-bb21-6ca8cc50580f" providerId="AD" clId="Web-{27F3464C-089F-745A-D546-F84EB9CDE3A9}" dt="2023-02-15T20:05:48.633" v="741"/>
          <ac:spMkLst>
            <pc:docMk/>
            <pc:sldMk cId="3925582683" sldId="269"/>
            <ac:spMk id="15" creationId="{72B28B90-B579-47ED-A625-BAD03AE6C0E5}"/>
          </ac:spMkLst>
        </pc:spChg>
        <pc:spChg chg="add del">
          <ac:chgData name="David Guida" userId="S::davidguida@microsoft.com::85e63c69-8ffb-479b-bb21-6ca8cc50580f" providerId="AD" clId="Web-{27F3464C-089F-745A-D546-F84EB9CDE3A9}" dt="2023-02-15T20:06:04.587" v="743"/>
          <ac:spMkLst>
            <pc:docMk/>
            <pc:sldMk cId="3925582683" sldId="269"/>
            <ac:spMk id="20" creationId="{F69F96FE-C3F5-4F02-8428-78ADCB975ED9}"/>
          </ac:spMkLst>
        </pc:spChg>
        <pc:spChg chg="add del">
          <ac:chgData name="David Guida" userId="S::davidguida@microsoft.com::85e63c69-8ffb-479b-bb21-6ca8cc50580f" providerId="AD" clId="Web-{27F3464C-089F-745A-D546-F84EB9CDE3A9}" dt="2023-02-15T20:06:04.587" v="743"/>
          <ac:spMkLst>
            <pc:docMk/>
            <pc:sldMk cId="3925582683" sldId="269"/>
            <ac:spMk id="21" creationId="{F80C6B76-4D7E-4FE2-84E4-C4734B2B49EE}"/>
          </ac:spMkLst>
        </pc:spChg>
        <pc:spChg chg="add del">
          <ac:chgData name="David Guida" userId="S::davidguida@microsoft.com::85e63c69-8ffb-479b-bb21-6ca8cc50580f" providerId="AD" clId="Web-{27F3464C-089F-745A-D546-F84EB9CDE3A9}" dt="2023-02-15T20:06:15.275" v="745"/>
          <ac:spMkLst>
            <pc:docMk/>
            <pc:sldMk cId="3925582683" sldId="269"/>
            <ac:spMk id="25" creationId="{F69F96FE-C3F5-4F02-8428-78ADCB975ED9}"/>
          </ac:spMkLst>
        </pc:spChg>
        <pc:spChg chg="add del">
          <ac:chgData name="David Guida" userId="S::davidguida@microsoft.com::85e63c69-8ffb-479b-bb21-6ca8cc50580f" providerId="AD" clId="Web-{27F3464C-089F-745A-D546-F84EB9CDE3A9}" dt="2023-02-15T20:06:15.275" v="745"/>
          <ac:spMkLst>
            <pc:docMk/>
            <pc:sldMk cId="3925582683" sldId="269"/>
            <ac:spMk id="26" creationId="{F80C6B76-4D7E-4FE2-84E4-C4734B2B49EE}"/>
          </ac:spMkLst>
        </pc:spChg>
        <pc:spChg chg="add del">
          <ac:chgData name="David Guida" userId="S::davidguida@microsoft.com::85e63c69-8ffb-479b-bb21-6ca8cc50580f" providerId="AD" clId="Web-{27F3464C-089F-745A-D546-F84EB9CDE3A9}" dt="2023-02-15T20:06:20.478" v="747"/>
          <ac:spMkLst>
            <pc:docMk/>
            <pc:sldMk cId="3925582683" sldId="269"/>
            <ac:spMk id="30" creationId="{A6F7EA0E-9196-4767-BBF1-F01DC431543C}"/>
          </ac:spMkLst>
        </pc:spChg>
        <pc:spChg chg="add del">
          <ac:chgData name="David Guida" userId="S::davidguida@microsoft.com::85e63c69-8ffb-479b-bb21-6ca8cc50580f" providerId="AD" clId="Web-{27F3464C-089F-745A-D546-F84EB9CDE3A9}" dt="2023-02-15T20:06:20.478" v="747"/>
          <ac:spMkLst>
            <pc:docMk/>
            <pc:sldMk cId="3925582683" sldId="269"/>
            <ac:spMk id="31" creationId="{A76F333A-62E0-4AF3-80DE-CFDF4B3763B9}"/>
          </ac:spMkLst>
        </pc:spChg>
        <pc:spChg chg="add del">
          <ac:chgData name="David Guida" userId="S::davidguida@microsoft.com::85e63c69-8ffb-479b-bb21-6ca8cc50580f" providerId="AD" clId="Web-{27F3464C-089F-745A-D546-F84EB9CDE3A9}" dt="2023-02-15T20:06:23.385" v="749"/>
          <ac:spMkLst>
            <pc:docMk/>
            <pc:sldMk cId="3925582683" sldId="269"/>
            <ac:spMk id="35" creationId="{E1BC5A67-118C-4E4F-B36D-98915F74798A}"/>
          </ac:spMkLst>
        </pc:spChg>
        <pc:spChg chg="add del">
          <ac:chgData name="David Guida" userId="S::davidguida@microsoft.com::85e63c69-8ffb-479b-bb21-6ca8cc50580f" providerId="AD" clId="Web-{27F3464C-089F-745A-D546-F84EB9CDE3A9}" dt="2023-02-15T20:06:23.385" v="749"/>
          <ac:spMkLst>
            <pc:docMk/>
            <pc:sldMk cId="3925582683" sldId="269"/>
            <ac:spMk id="36" creationId="{820F8B35-FE0B-427D-9196-5DB8CC6971A9}"/>
          </ac:spMkLst>
        </pc:spChg>
        <pc:spChg chg="add del">
          <ac:chgData name="David Guida" userId="S::davidguida@microsoft.com::85e63c69-8ffb-479b-bb21-6ca8cc50580f" providerId="AD" clId="Web-{27F3464C-089F-745A-D546-F84EB9CDE3A9}" dt="2023-02-15T20:06:28.697" v="751"/>
          <ac:spMkLst>
            <pc:docMk/>
            <pc:sldMk cId="3925582683" sldId="269"/>
            <ac:spMk id="40" creationId="{FF4F1B1F-38C9-4BA3-8793-E2B6FC978C0A}"/>
          </ac:spMkLst>
        </pc:spChg>
        <pc:spChg chg="add">
          <ac:chgData name="David Guida" userId="S::davidguida@microsoft.com::85e63c69-8ffb-479b-bb21-6ca8cc50580f" providerId="AD" clId="Web-{27F3464C-089F-745A-D546-F84EB9CDE3A9}" dt="2023-02-15T20:06:28.713" v="752"/>
          <ac:spMkLst>
            <pc:docMk/>
            <pc:sldMk cId="3925582683" sldId="269"/>
            <ac:spMk id="44" creationId="{F69F96FE-C3F5-4F02-8428-78ADCB975ED9}"/>
          </ac:spMkLst>
        </pc:spChg>
        <pc:spChg chg="add">
          <ac:chgData name="David Guida" userId="S::davidguida@microsoft.com::85e63c69-8ffb-479b-bb21-6ca8cc50580f" providerId="AD" clId="Web-{27F3464C-089F-745A-D546-F84EB9CDE3A9}" dt="2023-02-15T20:06:28.713" v="752"/>
          <ac:spMkLst>
            <pc:docMk/>
            <pc:sldMk cId="3925582683" sldId="269"/>
            <ac:spMk id="45" creationId="{F80C6B76-4D7E-4FE2-84E4-C4734B2B49EE}"/>
          </ac:spMkLst>
        </pc:spChg>
        <pc:picChg chg="add mod ord">
          <ac:chgData name="David Guida" userId="S::davidguida@microsoft.com::85e63c69-8ffb-479b-bb21-6ca8cc50580f" providerId="AD" clId="Web-{27F3464C-089F-745A-D546-F84EB9CDE3A9}" dt="2023-02-15T20:06:28.713" v="752"/>
          <ac:picMkLst>
            <pc:docMk/>
            <pc:sldMk cId="3925582683" sldId="269"/>
            <ac:picMk id="4" creationId="{EA5403ED-2569-F0F7-7307-2B4767A67C3E}"/>
          </ac:picMkLst>
        </pc:picChg>
        <pc:cxnChg chg="add del">
          <ac:chgData name="David Guida" userId="S::davidguida@microsoft.com::85e63c69-8ffb-479b-bb21-6ca8cc50580f" providerId="AD" clId="Web-{27F3464C-089F-745A-D546-F84EB9CDE3A9}" dt="2023-02-15T20:05:48.633" v="741"/>
          <ac:cxnSpMkLst>
            <pc:docMk/>
            <pc:sldMk cId="3925582683" sldId="269"/>
            <ac:cxnSpMk id="9" creationId="{EAD4CCDA-06BF-4D2A-B44F-195AEC0B5B22}"/>
          </ac:cxnSpMkLst>
        </pc:cxnChg>
        <pc:cxnChg chg="add del">
          <ac:chgData name="David Guida" userId="S::davidguida@microsoft.com::85e63c69-8ffb-479b-bb21-6ca8cc50580f" providerId="AD" clId="Web-{27F3464C-089F-745A-D546-F84EB9CDE3A9}" dt="2023-02-15T20:05:48.633" v="741"/>
          <ac:cxnSpMkLst>
            <pc:docMk/>
            <pc:sldMk cId="3925582683" sldId="269"/>
            <ac:cxnSpMk id="17" creationId="{16BEECB0-0766-4C59-B86E-5D26B7D8EF4D}"/>
          </ac:cxnSpMkLst>
        </pc:cxnChg>
        <pc:cxnChg chg="add del">
          <ac:chgData name="David Guida" userId="S::davidguida@microsoft.com::85e63c69-8ffb-479b-bb21-6ca8cc50580f" providerId="AD" clId="Web-{27F3464C-089F-745A-D546-F84EB9CDE3A9}" dt="2023-02-15T20:06:04.587" v="743"/>
          <ac:cxnSpMkLst>
            <pc:docMk/>
            <pc:sldMk cId="3925582683" sldId="269"/>
            <ac:cxnSpMk id="19" creationId="{EAD4CCDA-06BF-4D2A-B44F-195AEC0B5B22}"/>
          </ac:cxnSpMkLst>
        </pc:cxnChg>
        <pc:cxnChg chg="add del">
          <ac:chgData name="David Guida" userId="S::davidguida@microsoft.com::85e63c69-8ffb-479b-bb21-6ca8cc50580f" providerId="AD" clId="Web-{27F3464C-089F-745A-D546-F84EB9CDE3A9}" dt="2023-02-15T20:06:04.587" v="743"/>
          <ac:cxnSpMkLst>
            <pc:docMk/>
            <pc:sldMk cId="3925582683" sldId="269"/>
            <ac:cxnSpMk id="22" creationId="{16BEECB0-0766-4C59-B86E-5D26B7D8EF4D}"/>
          </ac:cxnSpMkLst>
        </pc:cxnChg>
        <pc:cxnChg chg="add del">
          <ac:chgData name="David Guida" userId="S::davidguida@microsoft.com::85e63c69-8ffb-479b-bb21-6ca8cc50580f" providerId="AD" clId="Web-{27F3464C-089F-745A-D546-F84EB9CDE3A9}" dt="2023-02-15T20:06:15.275" v="745"/>
          <ac:cxnSpMkLst>
            <pc:docMk/>
            <pc:sldMk cId="3925582683" sldId="269"/>
            <ac:cxnSpMk id="24" creationId="{EAD4CCDA-06BF-4D2A-B44F-195AEC0B5B22}"/>
          </ac:cxnSpMkLst>
        </pc:cxnChg>
        <pc:cxnChg chg="add del">
          <ac:chgData name="David Guida" userId="S::davidguida@microsoft.com::85e63c69-8ffb-479b-bb21-6ca8cc50580f" providerId="AD" clId="Web-{27F3464C-089F-745A-D546-F84EB9CDE3A9}" dt="2023-02-15T20:06:15.275" v="745"/>
          <ac:cxnSpMkLst>
            <pc:docMk/>
            <pc:sldMk cId="3925582683" sldId="269"/>
            <ac:cxnSpMk id="27" creationId="{16BEECB0-0766-4C59-B86E-5D26B7D8EF4D}"/>
          </ac:cxnSpMkLst>
        </pc:cxnChg>
        <pc:cxnChg chg="add del">
          <ac:chgData name="David Guida" userId="S::davidguida@microsoft.com::85e63c69-8ffb-479b-bb21-6ca8cc50580f" providerId="AD" clId="Web-{27F3464C-089F-745A-D546-F84EB9CDE3A9}" dt="2023-02-15T20:06:20.478" v="747"/>
          <ac:cxnSpMkLst>
            <pc:docMk/>
            <pc:sldMk cId="3925582683" sldId="269"/>
            <ac:cxnSpMk id="29" creationId="{EAD4CCDA-06BF-4D2A-B44F-195AEC0B5B22}"/>
          </ac:cxnSpMkLst>
        </pc:cxnChg>
        <pc:cxnChg chg="add del">
          <ac:chgData name="David Guida" userId="S::davidguida@microsoft.com::85e63c69-8ffb-479b-bb21-6ca8cc50580f" providerId="AD" clId="Web-{27F3464C-089F-745A-D546-F84EB9CDE3A9}" dt="2023-02-15T20:06:20.478" v="747"/>
          <ac:cxnSpMkLst>
            <pc:docMk/>
            <pc:sldMk cId="3925582683" sldId="269"/>
            <ac:cxnSpMk id="32" creationId="{16BEECB0-0766-4C59-B86E-5D26B7D8EF4D}"/>
          </ac:cxnSpMkLst>
        </pc:cxnChg>
        <pc:cxnChg chg="add del">
          <ac:chgData name="David Guida" userId="S::davidguida@microsoft.com::85e63c69-8ffb-479b-bb21-6ca8cc50580f" providerId="AD" clId="Web-{27F3464C-089F-745A-D546-F84EB9CDE3A9}" dt="2023-02-15T20:06:23.385" v="749"/>
          <ac:cxnSpMkLst>
            <pc:docMk/>
            <pc:sldMk cId="3925582683" sldId="269"/>
            <ac:cxnSpMk id="34" creationId="{EAD4CCDA-06BF-4D2A-B44F-195AEC0B5B22}"/>
          </ac:cxnSpMkLst>
        </pc:cxnChg>
        <pc:cxnChg chg="add del">
          <ac:chgData name="David Guida" userId="S::davidguida@microsoft.com::85e63c69-8ffb-479b-bb21-6ca8cc50580f" providerId="AD" clId="Web-{27F3464C-089F-745A-D546-F84EB9CDE3A9}" dt="2023-02-15T20:06:23.385" v="749"/>
          <ac:cxnSpMkLst>
            <pc:docMk/>
            <pc:sldMk cId="3925582683" sldId="269"/>
            <ac:cxnSpMk id="37" creationId="{EF59B18A-94FC-4D49-98EB-BEC65B321A63}"/>
          </ac:cxnSpMkLst>
        </pc:cxnChg>
        <pc:cxnChg chg="add del">
          <ac:chgData name="David Guida" userId="S::davidguida@microsoft.com::85e63c69-8ffb-479b-bb21-6ca8cc50580f" providerId="AD" clId="Web-{27F3464C-089F-745A-D546-F84EB9CDE3A9}" dt="2023-02-15T20:06:28.697" v="751"/>
          <ac:cxnSpMkLst>
            <pc:docMk/>
            <pc:sldMk cId="3925582683" sldId="269"/>
            <ac:cxnSpMk id="39" creationId="{EAD4CCDA-06BF-4D2A-B44F-195AEC0B5B22}"/>
          </ac:cxnSpMkLst>
        </pc:cxnChg>
        <pc:cxnChg chg="add del">
          <ac:chgData name="David Guida" userId="S::davidguida@microsoft.com::85e63c69-8ffb-479b-bb21-6ca8cc50580f" providerId="AD" clId="Web-{27F3464C-089F-745A-D546-F84EB9CDE3A9}" dt="2023-02-15T20:06:28.697" v="751"/>
          <ac:cxnSpMkLst>
            <pc:docMk/>
            <pc:sldMk cId="3925582683" sldId="269"/>
            <ac:cxnSpMk id="41" creationId="{6B5C80BC-C547-4FD8-9B68-6A9207F08580}"/>
          </ac:cxnSpMkLst>
        </pc:cxnChg>
        <pc:cxnChg chg="add">
          <ac:chgData name="David Guida" userId="S::davidguida@microsoft.com::85e63c69-8ffb-479b-bb21-6ca8cc50580f" providerId="AD" clId="Web-{27F3464C-089F-745A-D546-F84EB9CDE3A9}" dt="2023-02-15T20:06:28.713" v="752"/>
          <ac:cxnSpMkLst>
            <pc:docMk/>
            <pc:sldMk cId="3925582683" sldId="269"/>
            <ac:cxnSpMk id="43" creationId="{EAD4CCDA-06BF-4D2A-B44F-195AEC0B5B22}"/>
          </ac:cxnSpMkLst>
        </pc:cxnChg>
        <pc:cxnChg chg="add">
          <ac:chgData name="David Guida" userId="S::davidguida@microsoft.com::85e63c69-8ffb-479b-bb21-6ca8cc50580f" providerId="AD" clId="Web-{27F3464C-089F-745A-D546-F84EB9CDE3A9}" dt="2023-02-15T20:06:28.713" v="752"/>
          <ac:cxnSpMkLst>
            <pc:docMk/>
            <pc:sldMk cId="3925582683" sldId="269"/>
            <ac:cxnSpMk id="46" creationId="{16BEECB0-0766-4C59-B86E-5D26B7D8EF4D}"/>
          </ac:cxnSpMkLst>
        </pc:cxnChg>
      </pc:sldChg>
      <pc:sldChg chg="modNotes">
        <pc:chgData name="David Guida" userId="S::davidguida@microsoft.com::85e63c69-8ffb-479b-bb21-6ca8cc50580f" providerId="AD" clId="Web-{27F3464C-089F-745A-D546-F84EB9CDE3A9}" dt="2023-02-15T20:03:08.705" v="738"/>
        <pc:sldMkLst>
          <pc:docMk/>
          <pc:sldMk cId="3435798496" sldId="270"/>
        </pc:sldMkLst>
      </pc:sldChg>
      <pc:sldChg chg="addSp delSp modSp mod setBg modNotes">
        <pc:chgData name="David Guida" userId="S::davidguida@microsoft.com::85e63c69-8ffb-479b-bb21-6ca8cc50580f" providerId="AD" clId="Web-{27F3464C-089F-745A-D546-F84EB9CDE3A9}" dt="2023-02-15T21:00:13.781" v="1130"/>
        <pc:sldMkLst>
          <pc:docMk/>
          <pc:sldMk cId="858408539" sldId="273"/>
        </pc:sldMkLst>
        <pc:spChg chg="mod ord">
          <ac:chgData name="David Guida" userId="S::davidguida@microsoft.com::85e63c69-8ffb-479b-bb21-6ca8cc50580f" providerId="AD" clId="Web-{27F3464C-089F-745A-D546-F84EB9CDE3A9}" dt="2023-02-15T21:00:13.781" v="1130"/>
          <ac:spMkLst>
            <pc:docMk/>
            <pc:sldMk cId="858408539" sldId="273"/>
            <ac:spMk id="2" creationId="{C31BB022-1751-9DA0-D1B5-F6693BFBE42F}"/>
          </ac:spMkLst>
        </pc:spChg>
        <pc:spChg chg="del">
          <ac:chgData name="David Guida" userId="S::davidguida@microsoft.com::85e63c69-8ffb-479b-bb21-6ca8cc50580f" providerId="AD" clId="Web-{27F3464C-089F-745A-D546-F84EB9CDE3A9}" dt="2023-02-15T21:00:09.765" v="1129"/>
          <ac:spMkLst>
            <pc:docMk/>
            <pc:sldMk cId="858408539" sldId="273"/>
            <ac:spMk id="3" creationId="{C3B72267-99CB-99E6-B95D-A9E21A4D805F}"/>
          </ac:spMkLst>
        </pc:spChg>
        <pc:spChg chg="add">
          <ac:chgData name="David Guida" userId="S::davidguida@microsoft.com::85e63c69-8ffb-479b-bb21-6ca8cc50580f" providerId="AD" clId="Web-{27F3464C-089F-745A-D546-F84EB9CDE3A9}" dt="2023-02-15T21:00:13.781" v="1130"/>
          <ac:spMkLst>
            <pc:docMk/>
            <pc:sldMk cId="858408539" sldId="273"/>
            <ac:spMk id="11" creationId="{F69F96FE-C3F5-4F02-8428-78ADCB975ED9}"/>
          </ac:spMkLst>
        </pc:spChg>
        <pc:spChg chg="add">
          <ac:chgData name="David Guida" userId="S::davidguida@microsoft.com::85e63c69-8ffb-479b-bb21-6ca8cc50580f" providerId="AD" clId="Web-{27F3464C-089F-745A-D546-F84EB9CDE3A9}" dt="2023-02-15T21:00:13.781" v="1130"/>
          <ac:spMkLst>
            <pc:docMk/>
            <pc:sldMk cId="858408539" sldId="273"/>
            <ac:spMk id="13" creationId="{F80C6B76-4D7E-4FE2-84E4-C4734B2B49EE}"/>
          </ac:spMkLst>
        </pc:spChg>
        <pc:picChg chg="add mod ord">
          <ac:chgData name="David Guida" userId="S::davidguida@microsoft.com::85e63c69-8ffb-479b-bb21-6ca8cc50580f" providerId="AD" clId="Web-{27F3464C-089F-745A-D546-F84EB9CDE3A9}" dt="2023-02-15T21:00:13.781" v="1130"/>
          <ac:picMkLst>
            <pc:docMk/>
            <pc:sldMk cId="858408539" sldId="273"/>
            <ac:picMk id="4" creationId="{F1827276-4EC7-0981-CFC2-20523984D0DF}"/>
          </ac:picMkLst>
        </pc:picChg>
        <pc:cxnChg chg="add">
          <ac:chgData name="David Guida" userId="S::davidguida@microsoft.com::85e63c69-8ffb-479b-bb21-6ca8cc50580f" providerId="AD" clId="Web-{27F3464C-089F-745A-D546-F84EB9CDE3A9}" dt="2023-02-15T21:00:13.781" v="1130"/>
          <ac:cxnSpMkLst>
            <pc:docMk/>
            <pc:sldMk cId="858408539" sldId="273"/>
            <ac:cxnSpMk id="9" creationId="{EAD4CCDA-06BF-4D2A-B44F-195AEC0B5B22}"/>
          </ac:cxnSpMkLst>
        </pc:cxnChg>
        <pc:cxnChg chg="add">
          <ac:chgData name="David Guida" userId="S::davidguida@microsoft.com::85e63c69-8ffb-479b-bb21-6ca8cc50580f" providerId="AD" clId="Web-{27F3464C-089F-745A-D546-F84EB9CDE3A9}" dt="2023-02-15T21:00:13.781" v="1130"/>
          <ac:cxnSpMkLst>
            <pc:docMk/>
            <pc:sldMk cId="858408539" sldId="273"/>
            <ac:cxnSpMk id="15" creationId="{16BEECB0-0766-4C59-B86E-5D26B7D8EF4D}"/>
          </ac:cxnSpMkLst>
        </pc:cxnChg>
      </pc:sldChg>
    </pc:docChg>
  </pc:docChgLst>
  <pc:docChgLst>
    <pc:chgData name="David Guida" userId="S::davidguida@microsoft.com::85e63c69-8ffb-479b-bb21-6ca8cc50580f" providerId="AD" clId="Web-{C61DBD56-0ED8-D064-F480-3D3A7A8AC10A}"/>
    <pc:docChg chg="modSld">
      <pc:chgData name="David Guida" userId="S::davidguida@microsoft.com::85e63c69-8ffb-479b-bb21-6ca8cc50580f" providerId="AD" clId="Web-{C61DBD56-0ED8-D064-F480-3D3A7A8AC10A}" dt="2023-02-21T16:20:03.936" v="1"/>
      <pc:docMkLst>
        <pc:docMk/>
      </pc:docMkLst>
      <pc:sldChg chg="addSp delSp modSp">
        <pc:chgData name="David Guida" userId="S::davidguida@microsoft.com::85e63c69-8ffb-479b-bb21-6ca8cc50580f" providerId="AD" clId="Web-{C61DBD56-0ED8-D064-F480-3D3A7A8AC10A}" dt="2023-02-21T16:19:42.935" v="0"/>
        <pc:sldMkLst>
          <pc:docMk/>
          <pc:sldMk cId="3925582683" sldId="269"/>
        </pc:sldMkLst>
        <pc:spChg chg="mod">
          <ac:chgData name="David Guida" userId="S::davidguida@microsoft.com::85e63c69-8ffb-479b-bb21-6ca8cc50580f" providerId="AD" clId="Web-{C61DBD56-0ED8-D064-F480-3D3A7A8AC10A}" dt="2023-02-21T16:19:42.935" v="0"/>
          <ac:spMkLst>
            <pc:docMk/>
            <pc:sldMk cId="3925582683" sldId="269"/>
            <ac:spMk id="2" creationId="{C31BB022-1751-9DA0-D1B5-F6693BFBE42F}"/>
          </ac:spMkLst>
        </pc:spChg>
        <pc:spChg chg="del">
          <ac:chgData name="David Guida" userId="S::davidguida@microsoft.com::85e63c69-8ffb-479b-bb21-6ca8cc50580f" providerId="AD" clId="Web-{C61DBD56-0ED8-D064-F480-3D3A7A8AC10A}" dt="2023-02-21T16:19:42.935" v="0"/>
          <ac:spMkLst>
            <pc:docMk/>
            <pc:sldMk cId="3925582683" sldId="269"/>
            <ac:spMk id="44" creationId="{F69F96FE-C3F5-4F02-8428-78ADCB975ED9}"/>
          </ac:spMkLst>
        </pc:spChg>
        <pc:spChg chg="del">
          <ac:chgData name="David Guida" userId="S::davidguida@microsoft.com::85e63c69-8ffb-479b-bb21-6ca8cc50580f" providerId="AD" clId="Web-{C61DBD56-0ED8-D064-F480-3D3A7A8AC10A}" dt="2023-02-21T16:19:42.935" v="0"/>
          <ac:spMkLst>
            <pc:docMk/>
            <pc:sldMk cId="3925582683" sldId="269"/>
            <ac:spMk id="45" creationId="{F80C6B76-4D7E-4FE2-84E4-C4734B2B49EE}"/>
          </ac:spMkLst>
        </pc:spChg>
        <pc:spChg chg="add">
          <ac:chgData name="David Guida" userId="S::davidguida@microsoft.com::85e63c69-8ffb-479b-bb21-6ca8cc50580f" providerId="AD" clId="Web-{C61DBD56-0ED8-D064-F480-3D3A7A8AC10A}" dt="2023-02-21T16:19:42.935" v="0"/>
          <ac:spMkLst>
            <pc:docMk/>
            <pc:sldMk cId="3925582683" sldId="269"/>
            <ac:spMk id="53" creationId="{F69F96FE-C3F5-4F02-8428-78ADCB975ED9}"/>
          </ac:spMkLst>
        </pc:spChg>
        <pc:spChg chg="add">
          <ac:chgData name="David Guida" userId="S::davidguida@microsoft.com::85e63c69-8ffb-479b-bb21-6ca8cc50580f" providerId="AD" clId="Web-{C61DBD56-0ED8-D064-F480-3D3A7A8AC10A}" dt="2023-02-21T16:19:42.935" v="0"/>
          <ac:spMkLst>
            <pc:docMk/>
            <pc:sldMk cId="3925582683" sldId="269"/>
            <ac:spMk id="55" creationId="{F80C6B76-4D7E-4FE2-84E4-C4734B2B49EE}"/>
          </ac:spMkLst>
        </pc:spChg>
        <pc:cxnChg chg="del">
          <ac:chgData name="David Guida" userId="S::davidguida@microsoft.com::85e63c69-8ffb-479b-bb21-6ca8cc50580f" providerId="AD" clId="Web-{C61DBD56-0ED8-D064-F480-3D3A7A8AC10A}" dt="2023-02-21T16:19:42.935" v="0"/>
          <ac:cxnSpMkLst>
            <pc:docMk/>
            <pc:sldMk cId="3925582683" sldId="269"/>
            <ac:cxnSpMk id="43" creationId="{EAD4CCDA-06BF-4D2A-B44F-195AEC0B5B22}"/>
          </ac:cxnSpMkLst>
        </pc:cxnChg>
        <pc:cxnChg chg="del">
          <ac:chgData name="David Guida" userId="S::davidguida@microsoft.com::85e63c69-8ffb-479b-bb21-6ca8cc50580f" providerId="AD" clId="Web-{C61DBD56-0ED8-D064-F480-3D3A7A8AC10A}" dt="2023-02-21T16:19:42.935" v="0"/>
          <ac:cxnSpMkLst>
            <pc:docMk/>
            <pc:sldMk cId="3925582683" sldId="269"/>
            <ac:cxnSpMk id="46" creationId="{16BEECB0-0766-4C59-B86E-5D26B7D8EF4D}"/>
          </ac:cxnSpMkLst>
        </pc:cxnChg>
        <pc:cxnChg chg="add">
          <ac:chgData name="David Guida" userId="S::davidguida@microsoft.com::85e63c69-8ffb-479b-bb21-6ca8cc50580f" providerId="AD" clId="Web-{C61DBD56-0ED8-D064-F480-3D3A7A8AC10A}" dt="2023-02-21T16:19:42.935" v="0"/>
          <ac:cxnSpMkLst>
            <pc:docMk/>
            <pc:sldMk cId="3925582683" sldId="269"/>
            <ac:cxnSpMk id="51" creationId="{EAD4CCDA-06BF-4D2A-B44F-195AEC0B5B22}"/>
          </ac:cxnSpMkLst>
        </pc:cxnChg>
        <pc:cxnChg chg="add">
          <ac:chgData name="David Guida" userId="S::davidguida@microsoft.com::85e63c69-8ffb-479b-bb21-6ca8cc50580f" providerId="AD" clId="Web-{C61DBD56-0ED8-D064-F480-3D3A7A8AC10A}" dt="2023-02-21T16:19:42.935" v="0"/>
          <ac:cxnSpMkLst>
            <pc:docMk/>
            <pc:sldMk cId="3925582683" sldId="269"/>
            <ac:cxnSpMk id="57" creationId="{16BEECB0-0766-4C59-B86E-5D26B7D8EF4D}"/>
          </ac:cxnSpMkLst>
        </pc:cxnChg>
      </pc:sldChg>
      <pc:sldChg chg="delSp">
        <pc:chgData name="David Guida" userId="S::davidguida@microsoft.com::85e63c69-8ffb-479b-bb21-6ca8cc50580f" providerId="AD" clId="Web-{C61DBD56-0ED8-D064-F480-3D3A7A8AC10A}" dt="2023-02-21T16:20:03.936" v="1"/>
        <pc:sldMkLst>
          <pc:docMk/>
          <pc:sldMk cId="3774666524" sldId="279"/>
        </pc:sldMkLst>
        <pc:spChg chg="del">
          <ac:chgData name="David Guida" userId="S::davidguida@microsoft.com::85e63c69-8ffb-479b-bb21-6ca8cc50580f" providerId="AD" clId="Web-{C61DBD56-0ED8-D064-F480-3D3A7A8AC10A}" dt="2023-02-21T16:20:03.936" v="1"/>
          <ac:spMkLst>
            <pc:docMk/>
            <pc:sldMk cId="3774666524" sldId="279"/>
            <ac:spMk id="4" creationId="{93D3A584-252A-03A3-77D0-D49B51B43D30}"/>
          </ac:spMkLst>
        </pc:spChg>
      </pc:sldChg>
    </pc:docChg>
  </pc:docChgLst>
  <pc:docChgLst>
    <pc:chgData name="David Guida" userId="S::davidguida@microsoft.com::85e63c69-8ffb-479b-bb21-6ca8cc50580f" providerId="AD" clId="Web-{8EA6A9D7-FDF7-42A2-A671-B088884EDC7B}"/>
    <pc:docChg chg="modSld">
      <pc:chgData name="David Guida" userId="S::davidguida@microsoft.com::85e63c69-8ffb-479b-bb21-6ca8cc50580f" providerId="AD" clId="Web-{8EA6A9D7-FDF7-42A2-A671-B088884EDC7B}" dt="2023-02-10T02:05:51.248" v="19" actId="20577"/>
      <pc:docMkLst>
        <pc:docMk/>
      </pc:docMkLst>
      <pc:sldChg chg="modSp">
        <pc:chgData name="David Guida" userId="S::davidguida@microsoft.com::85e63c69-8ffb-479b-bb21-6ca8cc50580f" providerId="AD" clId="Web-{8EA6A9D7-FDF7-42A2-A671-B088884EDC7B}" dt="2023-02-10T02:05:51.248" v="19" actId="20577"/>
        <pc:sldMkLst>
          <pc:docMk/>
          <pc:sldMk cId="109857222" sldId="256"/>
        </pc:sldMkLst>
        <pc:spChg chg="mod">
          <ac:chgData name="David Guida" userId="S::davidguida@microsoft.com::85e63c69-8ffb-479b-bb21-6ca8cc50580f" providerId="AD" clId="Web-{8EA6A9D7-FDF7-42A2-A671-B088884EDC7B}" dt="2023-02-10T02:05:51.248" v="19" actId="20577"/>
          <ac:spMkLst>
            <pc:docMk/>
            <pc:sldMk cId="109857222" sldId="256"/>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BEBA7-1BA1-4344-B902-1457F3F951A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6893117-E087-472B-B155-E46FB9446750}">
      <dgm:prSet/>
      <dgm:spPr/>
      <dgm:t>
        <a:bodyPr/>
        <a:lstStyle/>
        <a:p>
          <a:pPr>
            <a:lnSpc>
              <a:spcPct val="100000"/>
            </a:lnSpc>
          </a:pPr>
          <a:r>
            <a:rPr lang="en-US"/>
            <a:t>Increased complexity</a:t>
          </a:r>
        </a:p>
      </dgm:t>
    </dgm:pt>
    <dgm:pt modelId="{0B135562-837D-4532-8F91-8F9E06C438C8}" type="parTrans" cxnId="{BCF765BD-F030-4F52-A582-3CF3AF3C20C2}">
      <dgm:prSet/>
      <dgm:spPr/>
      <dgm:t>
        <a:bodyPr/>
        <a:lstStyle/>
        <a:p>
          <a:endParaRPr lang="en-US"/>
        </a:p>
      </dgm:t>
    </dgm:pt>
    <dgm:pt modelId="{18A4064E-2929-4D10-88F3-AFDD45D93C95}" type="sibTrans" cxnId="{BCF765BD-F030-4F52-A582-3CF3AF3C20C2}">
      <dgm:prSet/>
      <dgm:spPr/>
      <dgm:t>
        <a:bodyPr/>
        <a:lstStyle/>
        <a:p>
          <a:endParaRPr lang="en-US"/>
        </a:p>
      </dgm:t>
    </dgm:pt>
    <dgm:pt modelId="{4D2F6919-BA5B-4F0E-9680-DACF26604E92}">
      <dgm:prSet/>
      <dgm:spPr/>
      <dgm:t>
        <a:bodyPr/>
        <a:lstStyle/>
        <a:p>
          <a:pPr>
            <a:lnSpc>
              <a:spcPct val="100000"/>
            </a:lnSpc>
          </a:pPr>
          <a:r>
            <a:rPr lang="en-US"/>
            <a:t>Performance overhead</a:t>
          </a:r>
        </a:p>
      </dgm:t>
    </dgm:pt>
    <dgm:pt modelId="{F5C40FB4-149A-4DB9-8586-81E5580FB9D4}" type="parTrans" cxnId="{CEA89EC5-51D0-4D93-BACC-D4C0EC4AA873}">
      <dgm:prSet/>
      <dgm:spPr/>
      <dgm:t>
        <a:bodyPr/>
        <a:lstStyle/>
        <a:p>
          <a:endParaRPr lang="en-US"/>
        </a:p>
      </dgm:t>
    </dgm:pt>
    <dgm:pt modelId="{4DCA6224-C0E3-427B-A192-8B9932D91F90}" type="sibTrans" cxnId="{CEA89EC5-51D0-4D93-BACC-D4C0EC4AA873}">
      <dgm:prSet/>
      <dgm:spPr/>
      <dgm:t>
        <a:bodyPr/>
        <a:lstStyle/>
        <a:p>
          <a:endParaRPr lang="en-US"/>
        </a:p>
      </dgm:t>
    </dgm:pt>
    <dgm:pt modelId="{70DA1809-4E89-443E-8CDD-1E8C693B26AB}">
      <dgm:prSet/>
      <dgm:spPr/>
      <dgm:t>
        <a:bodyPr/>
        <a:lstStyle/>
        <a:p>
          <a:pPr>
            <a:lnSpc>
              <a:spcPct val="100000"/>
            </a:lnSpc>
          </a:pPr>
          <a:r>
            <a:rPr lang="en-US"/>
            <a:t>Storage requirements</a:t>
          </a:r>
        </a:p>
      </dgm:t>
    </dgm:pt>
    <dgm:pt modelId="{C1371B03-4C0E-48FB-B399-2243AC4EEB6A}" type="parTrans" cxnId="{AF064D4B-C927-4EFC-B444-DFF1D612A988}">
      <dgm:prSet/>
      <dgm:spPr/>
      <dgm:t>
        <a:bodyPr/>
        <a:lstStyle/>
        <a:p>
          <a:endParaRPr lang="en-US"/>
        </a:p>
      </dgm:t>
    </dgm:pt>
    <dgm:pt modelId="{667B4CF5-49B1-4C38-9E51-1C633AFD6A15}" type="sibTrans" cxnId="{AF064D4B-C927-4EFC-B444-DFF1D612A988}">
      <dgm:prSet/>
      <dgm:spPr/>
      <dgm:t>
        <a:bodyPr/>
        <a:lstStyle/>
        <a:p>
          <a:endParaRPr lang="en-US"/>
        </a:p>
      </dgm:t>
    </dgm:pt>
    <dgm:pt modelId="{4B710222-2D52-495D-AC94-2ADE5E75B7BE}" type="pres">
      <dgm:prSet presAssocID="{00CBEBA7-1BA1-4344-B902-1457F3F951A6}" presName="root" presStyleCnt="0">
        <dgm:presLayoutVars>
          <dgm:dir/>
          <dgm:resizeHandles val="exact"/>
        </dgm:presLayoutVars>
      </dgm:prSet>
      <dgm:spPr/>
    </dgm:pt>
    <dgm:pt modelId="{DF429CB5-F506-4AF2-B211-9EF9AFAC5339}" type="pres">
      <dgm:prSet presAssocID="{96893117-E087-472B-B155-E46FB9446750}" presName="compNode" presStyleCnt="0"/>
      <dgm:spPr/>
    </dgm:pt>
    <dgm:pt modelId="{90083727-183E-4544-AE58-6DBB0D30EFB3}" type="pres">
      <dgm:prSet presAssocID="{96893117-E087-472B-B155-E46FB94467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BCD7F5C3-73A4-4F0D-84EC-54F8C1477E76}" type="pres">
      <dgm:prSet presAssocID="{96893117-E087-472B-B155-E46FB9446750}" presName="spaceRect" presStyleCnt="0"/>
      <dgm:spPr/>
    </dgm:pt>
    <dgm:pt modelId="{70F8B6BC-B1FC-4C75-AB37-507317300B32}" type="pres">
      <dgm:prSet presAssocID="{96893117-E087-472B-B155-E46FB9446750}" presName="textRect" presStyleLbl="revTx" presStyleIdx="0" presStyleCnt="3">
        <dgm:presLayoutVars>
          <dgm:chMax val="1"/>
          <dgm:chPref val="1"/>
        </dgm:presLayoutVars>
      </dgm:prSet>
      <dgm:spPr/>
    </dgm:pt>
    <dgm:pt modelId="{64919102-5503-46E7-A1AF-F0697BF67D40}" type="pres">
      <dgm:prSet presAssocID="{18A4064E-2929-4D10-88F3-AFDD45D93C95}" presName="sibTrans" presStyleCnt="0"/>
      <dgm:spPr/>
    </dgm:pt>
    <dgm:pt modelId="{85103281-DC54-4AD0-B4A3-835C0227189C}" type="pres">
      <dgm:prSet presAssocID="{4D2F6919-BA5B-4F0E-9680-DACF26604E92}" presName="compNode" presStyleCnt="0"/>
      <dgm:spPr/>
    </dgm:pt>
    <dgm:pt modelId="{85C2F668-628D-4871-B55C-5A8F3B287763}" type="pres">
      <dgm:prSet presAssocID="{4D2F6919-BA5B-4F0E-9680-DACF26604E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uge"/>
        </a:ext>
      </dgm:extLst>
    </dgm:pt>
    <dgm:pt modelId="{29B21E0B-7D99-4E76-9AA0-41C2A6067CC4}" type="pres">
      <dgm:prSet presAssocID="{4D2F6919-BA5B-4F0E-9680-DACF26604E92}" presName="spaceRect" presStyleCnt="0"/>
      <dgm:spPr/>
    </dgm:pt>
    <dgm:pt modelId="{20509F99-5CAA-4C96-BB93-AF85F4C9DB8A}" type="pres">
      <dgm:prSet presAssocID="{4D2F6919-BA5B-4F0E-9680-DACF26604E92}" presName="textRect" presStyleLbl="revTx" presStyleIdx="1" presStyleCnt="3">
        <dgm:presLayoutVars>
          <dgm:chMax val="1"/>
          <dgm:chPref val="1"/>
        </dgm:presLayoutVars>
      </dgm:prSet>
      <dgm:spPr/>
    </dgm:pt>
    <dgm:pt modelId="{EBDE6B50-0F69-4840-AF15-AC5C3F721A57}" type="pres">
      <dgm:prSet presAssocID="{4DCA6224-C0E3-427B-A192-8B9932D91F90}" presName="sibTrans" presStyleCnt="0"/>
      <dgm:spPr/>
    </dgm:pt>
    <dgm:pt modelId="{1F949973-8EB1-4FC7-91ED-249FDC6B93DB}" type="pres">
      <dgm:prSet presAssocID="{70DA1809-4E89-443E-8CDD-1E8C693B26AB}" presName="compNode" presStyleCnt="0"/>
      <dgm:spPr/>
    </dgm:pt>
    <dgm:pt modelId="{EC6EE37B-4EF2-4142-B062-25BF3B002891}" type="pres">
      <dgm:prSet presAssocID="{70DA1809-4E89-443E-8CDD-1E8C693B26A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A28B1EAF-3FC9-42E8-8D3F-C5D770075E79}" type="pres">
      <dgm:prSet presAssocID="{70DA1809-4E89-443E-8CDD-1E8C693B26AB}" presName="spaceRect" presStyleCnt="0"/>
      <dgm:spPr/>
    </dgm:pt>
    <dgm:pt modelId="{17366375-3CE0-40FF-9757-644C58ED64FA}" type="pres">
      <dgm:prSet presAssocID="{70DA1809-4E89-443E-8CDD-1E8C693B26AB}" presName="textRect" presStyleLbl="revTx" presStyleIdx="2" presStyleCnt="3">
        <dgm:presLayoutVars>
          <dgm:chMax val="1"/>
          <dgm:chPref val="1"/>
        </dgm:presLayoutVars>
      </dgm:prSet>
      <dgm:spPr/>
    </dgm:pt>
  </dgm:ptLst>
  <dgm:cxnLst>
    <dgm:cxn modelId="{322ECA18-849F-47F3-A082-DBAE37E22457}" type="presOf" srcId="{4D2F6919-BA5B-4F0E-9680-DACF26604E92}" destId="{20509F99-5CAA-4C96-BB93-AF85F4C9DB8A}" srcOrd="0" destOrd="0" presId="urn:microsoft.com/office/officeart/2018/2/layout/IconLabelList"/>
    <dgm:cxn modelId="{AF064D4B-C927-4EFC-B444-DFF1D612A988}" srcId="{00CBEBA7-1BA1-4344-B902-1457F3F951A6}" destId="{70DA1809-4E89-443E-8CDD-1E8C693B26AB}" srcOrd="2" destOrd="0" parTransId="{C1371B03-4C0E-48FB-B399-2243AC4EEB6A}" sibTransId="{667B4CF5-49B1-4C38-9E51-1C633AFD6A15}"/>
    <dgm:cxn modelId="{AE2DE253-275A-46E9-9801-7CBEED6B2A7A}" type="presOf" srcId="{00CBEBA7-1BA1-4344-B902-1457F3F951A6}" destId="{4B710222-2D52-495D-AC94-2ADE5E75B7BE}" srcOrd="0" destOrd="0" presId="urn:microsoft.com/office/officeart/2018/2/layout/IconLabelList"/>
    <dgm:cxn modelId="{8E04B976-AE56-4F51-854A-F36A121B3526}" type="presOf" srcId="{96893117-E087-472B-B155-E46FB9446750}" destId="{70F8B6BC-B1FC-4C75-AB37-507317300B32}" srcOrd="0" destOrd="0" presId="urn:microsoft.com/office/officeart/2018/2/layout/IconLabelList"/>
    <dgm:cxn modelId="{BCF765BD-F030-4F52-A582-3CF3AF3C20C2}" srcId="{00CBEBA7-1BA1-4344-B902-1457F3F951A6}" destId="{96893117-E087-472B-B155-E46FB9446750}" srcOrd="0" destOrd="0" parTransId="{0B135562-837D-4532-8F91-8F9E06C438C8}" sibTransId="{18A4064E-2929-4D10-88F3-AFDD45D93C95}"/>
    <dgm:cxn modelId="{CEA89EC5-51D0-4D93-BACC-D4C0EC4AA873}" srcId="{00CBEBA7-1BA1-4344-B902-1457F3F951A6}" destId="{4D2F6919-BA5B-4F0E-9680-DACF26604E92}" srcOrd="1" destOrd="0" parTransId="{F5C40FB4-149A-4DB9-8586-81E5580FB9D4}" sibTransId="{4DCA6224-C0E3-427B-A192-8B9932D91F90}"/>
    <dgm:cxn modelId="{2A6B6DED-4AD6-4250-891C-F04DB8D1A5F8}" type="presOf" srcId="{70DA1809-4E89-443E-8CDD-1E8C693B26AB}" destId="{17366375-3CE0-40FF-9757-644C58ED64FA}" srcOrd="0" destOrd="0" presId="urn:microsoft.com/office/officeart/2018/2/layout/IconLabelList"/>
    <dgm:cxn modelId="{A1525E2A-C4BE-46DB-97D0-7F1CFE76593F}" type="presParOf" srcId="{4B710222-2D52-495D-AC94-2ADE5E75B7BE}" destId="{DF429CB5-F506-4AF2-B211-9EF9AFAC5339}" srcOrd="0" destOrd="0" presId="urn:microsoft.com/office/officeart/2018/2/layout/IconLabelList"/>
    <dgm:cxn modelId="{83C2456C-6767-462E-95D0-AE8961E67B51}" type="presParOf" srcId="{DF429CB5-F506-4AF2-B211-9EF9AFAC5339}" destId="{90083727-183E-4544-AE58-6DBB0D30EFB3}" srcOrd="0" destOrd="0" presId="urn:microsoft.com/office/officeart/2018/2/layout/IconLabelList"/>
    <dgm:cxn modelId="{4F4FDA17-0452-422A-8D9B-C6F2D4A09C6B}" type="presParOf" srcId="{DF429CB5-F506-4AF2-B211-9EF9AFAC5339}" destId="{BCD7F5C3-73A4-4F0D-84EC-54F8C1477E76}" srcOrd="1" destOrd="0" presId="urn:microsoft.com/office/officeart/2018/2/layout/IconLabelList"/>
    <dgm:cxn modelId="{CD1058E6-AD5E-493F-8354-A439625558D9}" type="presParOf" srcId="{DF429CB5-F506-4AF2-B211-9EF9AFAC5339}" destId="{70F8B6BC-B1FC-4C75-AB37-507317300B32}" srcOrd="2" destOrd="0" presId="urn:microsoft.com/office/officeart/2018/2/layout/IconLabelList"/>
    <dgm:cxn modelId="{28E85148-857C-4C9C-8519-AB22DCE4A0C9}" type="presParOf" srcId="{4B710222-2D52-495D-AC94-2ADE5E75B7BE}" destId="{64919102-5503-46E7-A1AF-F0697BF67D40}" srcOrd="1" destOrd="0" presId="urn:microsoft.com/office/officeart/2018/2/layout/IconLabelList"/>
    <dgm:cxn modelId="{40A350BD-6872-486A-905F-3657D928E6D2}" type="presParOf" srcId="{4B710222-2D52-495D-AC94-2ADE5E75B7BE}" destId="{85103281-DC54-4AD0-B4A3-835C0227189C}" srcOrd="2" destOrd="0" presId="urn:microsoft.com/office/officeart/2018/2/layout/IconLabelList"/>
    <dgm:cxn modelId="{C21B7C80-78B5-431E-A264-838B19DC605B}" type="presParOf" srcId="{85103281-DC54-4AD0-B4A3-835C0227189C}" destId="{85C2F668-628D-4871-B55C-5A8F3B287763}" srcOrd="0" destOrd="0" presId="urn:microsoft.com/office/officeart/2018/2/layout/IconLabelList"/>
    <dgm:cxn modelId="{4F1A5623-5949-486E-992A-CFB56DA15A7E}" type="presParOf" srcId="{85103281-DC54-4AD0-B4A3-835C0227189C}" destId="{29B21E0B-7D99-4E76-9AA0-41C2A6067CC4}" srcOrd="1" destOrd="0" presId="urn:microsoft.com/office/officeart/2018/2/layout/IconLabelList"/>
    <dgm:cxn modelId="{A4BA1320-4FB6-48F7-B594-21BE9D2783F2}" type="presParOf" srcId="{85103281-DC54-4AD0-B4A3-835C0227189C}" destId="{20509F99-5CAA-4C96-BB93-AF85F4C9DB8A}" srcOrd="2" destOrd="0" presId="urn:microsoft.com/office/officeart/2018/2/layout/IconLabelList"/>
    <dgm:cxn modelId="{2544BA85-44D1-41A1-9719-3C5DA6A9F1DF}" type="presParOf" srcId="{4B710222-2D52-495D-AC94-2ADE5E75B7BE}" destId="{EBDE6B50-0F69-4840-AF15-AC5C3F721A57}" srcOrd="3" destOrd="0" presId="urn:microsoft.com/office/officeart/2018/2/layout/IconLabelList"/>
    <dgm:cxn modelId="{615BD649-6B9A-4D11-9562-D1AE7EA5F2C1}" type="presParOf" srcId="{4B710222-2D52-495D-AC94-2ADE5E75B7BE}" destId="{1F949973-8EB1-4FC7-91ED-249FDC6B93DB}" srcOrd="4" destOrd="0" presId="urn:microsoft.com/office/officeart/2018/2/layout/IconLabelList"/>
    <dgm:cxn modelId="{D9A4D365-C010-4CCA-95F5-88CB87692540}" type="presParOf" srcId="{1F949973-8EB1-4FC7-91ED-249FDC6B93DB}" destId="{EC6EE37B-4EF2-4142-B062-25BF3B002891}" srcOrd="0" destOrd="0" presId="urn:microsoft.com/office/officeart/2018/2/layout/IconLabelList"/>
    <dgm:cxn modelId="{1D75E113-5DD5-4232-9D33-D93095A3F749}" type="presParOf" srcId="{1F949973-8EB1-4FC7-91ED-249FDC6B93DB}" destId="{A28B1EAF-3FC9-42E8-8D3F-C5D770075E79}" srcOrd="1" destOrd="0" presId="urn:microsoft.com/office/officeart/2018/2/layout/IconLabelList"/>
    <dgm:cxn modelId="{4C3FC30F-03B6-4B96-B026-4725433A189A}" type="presParOf" srcId="{1F949973-8EB1-4FC7-91ED-249FDC6B93DB}" destId="{17366375-3CE0-40FF-9757-644C58ED64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83727-183E-4544-AE58-6DBB0D30EFB3}">
      <dsp:nvSpPr>
        <dsp:cNvPr id="0" name=""/>
        <dsp:cNvSpPr/>
      </dsp:nvSpPr>
      <dsp:spPr>
        <a:xfrm>
          <a:off x="1150657" y="617204"/>
          <a:ext cx="1289536" cy="1289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8B6BC-B1FC-4C75-AB37-507317300B32}">
      <dsp:nvSpPr>
        <dsp:cNvPr id="0" name=""/>
        <dsp:cNvSpPr/>
      </dsp:nvSpPr>
      <dsp:spPr>
        <a:xfrm>
          <a:off x="362607" y="2261401"/>
          <a:ext cx="28656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Increased complexity</a:t>
          </a:r>
        </a:p>
      </dsp:txBody>
      <dsp:txXfrm>
        <a:off x="362607" y="2261401"/>
        <a:ext cx="2865637" cy="720000"/>
      </dsp:txXfrm>
    </dsp:sp>
    <dsp:sp modelId="{85C2F668-628D-4871-B55C-5A8F3B287763}">
      <dsp:nvSpPr>
        <dsp:cNvPr id="0" name=""/>
        <dsp:cNvSpPr/>
      </dsp:nvSpPr>
      <dsp:spPr>
        <a:xfrm>
          <a:off x="4517781" y="617204"/>
          <a:ext cx="1289536" cy="1289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09F99-5CAA-4C96-BB93-AF85F4C9DB8A}">
      <dsp:nvSpPr>
        <dsp:cNvPr id="0" name=""/>
        <dsp:cNvSpPr/>
      </dsp:nvSpPr>
      <dsp:spPr>
        <a:xfrm>
          <a:off x="3729731" y="2261401"/>
          <a:ext cx="28656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Performance overhead</a:t>
          </a:r>
        </a:p>
      </dsp:txBody>
      <dsp:txXfrm>
        <a:off x="3729731" y="2261401"/>
        <a:ext cx="2865637" cy="720000"/>
      </dsp:txXfrm>
    </dsp:sp>
    <dsp:sp modelId="{EC6EE37B-4EF2-4142-B062-25BF3B002891}">
      <dsp:nvSpPr>
        <dsp:cNvPr id="0" name=""/>
        <dsp:cNvSpPr/>
      </dsp:nvSpPr>
      <dsp:spPr>
        <a:xfrm>
          <a:off x="7884905" y="617204"/>
          <a:ext cx="1289536" cy="1289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66375-3CE0-40FF-9757-644C58ED64FA}">
      <dsp:nvSpPr>
        <dsp:cNvPr id="0" name=""/>
        <dsp:cNvSpPr/>
      </dsp:nvSpPr>
      <dsp:spPr>
        <a:xfrm>
          <a:off x="7096855" y="2261401"/>
          <a:ext cx="28656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Storage requirements</a:t>
          </a:r>
        </a:p>
      </dsp:txBody>
      <dsp:txXfrm>
        <a:off x="7096855" y="2261401"/>
        <a:ext cx="2865637"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A6DD0-328C-49BD-BF2E-E9AEB4A46AAD}" type="datetimeFigureOut">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54723-1C9A-46F9-8CC8-3E7EA7A9237E}" type="slidenum">
              <a:t>‹#›</a:t>
            </a:fld>
            <a:endParaRPr lang="en-US"/>
          </a:p>
        </p:txBody>
      </p:sp>
    </p:spTree>
    <p:extLst>
      <p:ext uri="{BB962C8B-B14F-4D97-AF65-F5344CB8AC3E}">
        <p14:creationId xmlns:p14="http://schemas.microsoft.com/office/powerpoint/2010/main" val="3919428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transaction in a monolith application refers to a sequence of database operations that are executed as a single unit of work. In a monolith architecture, there is a </a:t>
            </a:r>
            <a:r>
              <a:rPr lang="en-US" b="1"/>
              <a:t>single application server </a:t>
            </a:r>
            <a:r>
              <a:rPr lang="en-US"/>
              <a:t>that communicates with a </a:t>
            </a:r>
            <a:r>
              <a:rPr lang="en-US" b="1"/>
              <a:t>single database </a:t>
            </a:r>
            <a:r>
              <a:rPr lang="en-US"/>
              <a:t>server. </a:t>
            </a:r>
          </a:p>
          <a:p>
            <a:r>
              <a:rPr lang="en-US"/>
              <a:t>The </a:t>
            </a:r>
            <a:r>
              <a:rPr lang="en-US" b="1"/>
              <a:t>goal </a:t>
            </a:r>
            <a:r>
              <a:rPr lang="en-US"/>
              <a:t>of a transaction is to ensure the </a:t>
            </a:r>
            <a:r>
              <a:rPr lang="en-US" b="1"/>
              <a:t>consistency </a:t>
            </a:r>
            <a:r>
              <a:rPr lang="en-US"/>
              <a:t>and </a:t>
            </a:r>
            <a:r>
              <a:rPr lang="en-US" b="1"/>
              <a:t>integrity of data </a:t>
            </a:r>
            <a:r>
              <a:rPr lang="en-US"/>
              <a:t>stored in the database by either executing all the operations in the sequence or none of them.</a:t>
            </a:r>
            <a:endParaRPr lang="en-US">
              <a:cs typeface="Calibri"/>
            </a:endParaRPr>
          </a:p>
          <a:p>
            <a:endParaRPr lang="en-US">
              <a:cs typeface="+mn-lt"/>
            </a:endParaRPr>
          </a:p>
          <a:p>
            <a:r>
              <a:rPr lang="en-US">
                <a:cs typeface="Calibri" panose="020F0502020204030204"/>
              </a:rPr>
              <a:t>Now of course, this is pretty</a:t>
            </a:r>
            <a:r>
              <a:rPr lang="en-US" b="1">
                <a:cs typeface="Calibri" panose="020F0502020204030204"/>
              </a:rPr>
              <a:t> straightforward to achieve when we have a single database</a:t>
            </a:r>
            <a:r>
              <a:rPr lang="en-US">
                <a:cs typeface="Calibri" panose="020F0502020204030204"/>
              </a:rPr>
              <a:t>. We can leverage some locks and a smart data partitioning scheme and we have achieved our goals.</a:t>
            </a:r>
          </a:p>
          <a:p>
            <a:endParaRPr lang="en-US"/>
          </a:p>
          <a:p>
            <a:r>
              <a:rPr lang="en-US"/>
              <a:t>The application reads from and writes to a single database, and therefore the data will always be consistent. A transaction might of course fail and be rolled back, but since the source of truth is always the same, there is no chance for misalignment. </a:t>
            </a:r>
            <a:endParaRPr lang="en-US">
              <a:cs typeface="Calibri" panose="020F0502020204030204"/>
            </a:endParaRPr>
          </a:p>
          <a:p>
            <a:endParaRPr lang="en-US"/>
          </a:p>
          <a:p>
            <a:r>
              <a:rPr lang="en-US"/>
              <a:t>Things get more complicated once we start adding replicas, caching and so on, but this is a topic for another talk.</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t>2</a:t>
            </a:fld>
            <a:endParaRPr lang="en-US"/>
          </a:p>
        </p:txBody>
      </p:sp>
    </p:spTree>
    <p:extLst>
      <p:ext uri="{BB962C8B-B14F-4D97-AF65-F5344CB8AC3E}">
        <p14:creationId xmlns:p14="http://schemas.microsoft.com/office/powerpoint/2010/main" val="231153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typical example of Orchestration is 2-Phase Commit (or 2PC).  As you can see from the chart, it uses a </a:t>
            </a:r>
            <a:r>
              <a:rPr lang="en-US" b="1">
                <a:ea typeface="Calibri"/>
                <a:cs typeface="Calibri"/>
              </a:rPr>
              <a:t>coordinator service to achieve consensus </a:t>
            </a:r>
            <a:r>
              <a:rPr lang="en-US">
                <a:ea typeface="Calibri"/>
                <a:cs typeface="Calibri"/>
              </a:rPr>
              <a:t>and </a:t>
            </a:r>
            <a:r>
              <a:rPr lang="en-US" b="1">
                <a:ea typeface="Calibri"/>
                <a:cs typeface="Calibri"/>
              </a:rPr>
              <a:t>commit the transaction.</a:t>
            </a:r>
            <a:endParaRPr lang="en-US" b="1"/>
          </a:p>
          <a:p>
            <a:endParaRPr lang="en-US" b="1">
              <a:ea typeface="Calibri" panose="020F0502020204030204"/>
              <a:cs typeface="Calibri" panose="020F0502020204030204"/>
            </a:endParaRPr>
          </a:p>
          <a:p>
            <a:r>
              <a:rPr lang="en-US">
                <a:ea typeface="Calibri" panose="020F0502020204030204"/>
                <a:cs typeface="Calibri" panose="020F0502020204030204"/>
              </a:rPr>
              <a:t>It's called 2-Phase because that's exactly how it works:</a:t>
            </a:r>
          </a:p>
          <a:p>
            <a:pPr marL="171450" indent="-171450">
              <a:buFont typeface="Calibri"/>
              <a:buChar char="-"/>
            </a:pPr>
            <a:r>
              <a:rPr lang="en-US">
                <a:ea typeface="Calibri" panose="020F0502020204030204"/>
                <a:cs typeface="Calibri" panose="020F0502020204030204"/>
              </a:rPr>
              <a:t>In the first phase the coordinator asks via messaging to all the nodes if they're ready to process the transaction</a:t>
            </a:r>
          </a:p>
          <a:p>
            <a:pPr marL="171450" indent="-171450">
              <a:buFont typeface="Calibri"/>
              <a:buChar char="-"/>
            </a:pPr>
            <a:r>
              <a:rPr lang="en-US">
                <a:ea typeface="Calibri" panose="020F0502020204030204"/>
                <a:cs typeface="Calibri" panose="020F0502020204030204"/>
              </a:rPr>
              <a:t>In the second phase, the coordinator sends a message to all the participants and tells them to commit the transaction or to abort it, based on the result of the previous step.</a:t>
            </a:r>
          </a:p>
          <a:p>
            <a:pPr marL="171450" indent="-171450">
              <a:buFont typeface="Calibri"/>
              <a:buChar char="-"/>
            </a:pPr>
            <a:endParaRPr lang="en-US">
              <a:ea typeface="Calibri" panose="020F0502020204030204"/>
              <a:cs typeface="Calibri" panose="020F0502020204030204"/>
            </a:endParaRPr>
          </a:p>
          <a:p>
            <a:r>
              <a:rPr lang="en-US">
                <a:ea typeface="Calibri" panose="020F0502020204030204"/>
                <a:cs typeface="Calibri" panose="020F0502020204030204"/>
              </a:rPr>
              <a:t>It's a</a:t>
            </a:r>
            <a:r>
              <a:rPr lang="en-US" b="1">
                <a:ea typeface="Calibri" panose="020F0502020204030204"/>
                <a:cs typeface="Calibri" panose="020F0502020204030204"/>
              </a:rPr>
              <a:t> complex pattern</a:t>
            </a:r>
            <a:r>
              <a:rPr lang="en-US">
                <a:ea typeface="Calibri" panose="020F0502020204030204"/>
                <a:cs typeface="Calibri" panose="020F0502020204030204"/>
              </a:rPr>
              <a:t> to get right and has several drawbacks:</a:t>
            </a:r>
          </a:p>
          <a:p>
            <a:pPr marL="171450" indent="-171450">
              <a:buFont typeface="Calibri"/>
              <a:buChar char="-"/>
            </a:pPr>
            <a:r>
              <a:rPr lang="en-US"/>
              <a:t>First of all, </a:t>
            </a:r>
            <a:r>
              <a:rPr lang="en-US" b="1"/>
              <a:t>the coordinator is a SPOF</a:t>
            </a:r>
            <a:r>
              <a:rPr lang="en-US"/>
              <a:t>, single point of failure.</a:t>
            </a:r>
            <a:endParaRPr lang="en-US">
              <a:ea typeface="Calibri"/>
              <a:cs typeface="Calibri"/>
            </a:endParaRPr>
          </a:p>
          <a:p>
            <a:pPr marL="171450" indent="-171450">
              <a:buFont typeface="Calibri"/>
              <a:buChar char="-"/>
            </a:pPr>
            <a:r>
              <a:rPr lang="en-US">
                <a:ea typeface="Calibri"/>
                <a:cs typeface="Calibri"/>
              </a:rPr>
              <a:t>It's blocking! All the nodes, coordinator included, have to wait for all the messages to come back. Moreover</a:t>
            </a:r>
            <a:r>
              <a:rPr lang="en-US" b="1">
                <a:ea typeface="Calibri"/>
                <a:cs typeface="Calibri"/>
              </a:rPr>
              <a:t> it's not partition tolerant</a:t>
            </a:r>
            <a:r>
              <a:rPr lang="en-US">
                <a:ea typeface="Calibri"/>
                <a:cs typeface="Calibri"/>
              </a:rPr>
              <a:t>: a failure in one node will cause a deadlock.</a:t>
            </a:r>
          </a:p>
          <a:p>
            <a:pPr marL="171450" indent="-171450">
              <a:buFont typeface="Calibri"/>
              <a:buChar char="-"/>
            </a:pPr>
            <a:r>
              <a:rPr lang="en-US">
                <a:ea typeface="Calibri"/>
                <a:cs typeface="Calibri"/>
              </a:rPr>
              <a:t>It </a:t>
            </a:r>
            <a:r>
              <a:rPr lang="en-US" b="1">
                <a:ea typeface="Calibri"/>
                <a:cs typeface="Calibri"/>
              </a:rPr>
              <a:t>doesn't scale</a:t>
            </a:r>
            <a:r>
              <a:rPr lang="en-US">
                <a:ea typeface="Calibri"/>
                <a:cs typeface="Calibri"/>
              </a:rPr>
              <a:t> at all, the number of messages increases drastically with each new participant.</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5A454723-1C9A-46F9-8CC8-3E7EA7A9237E}" type="slidenum">
              <a:t>11</a:t>
            </a:fld>
            <a:endParaRPr lang="en-US"/>
          </a:p>
        </p:txBody>
      </p:sp>
    </p:spTree>
    <p:extLst>
      <p:ext uri="{BB962C8B-B14F-4D97-AF65-F5344CB8AC3E}">
        <p14:creationId xmlns:p14="http://schemas.microsoft.com/office/powerpoint/2010/main" val="101819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Sagas are a particular form of Orchestration across multiple microservices.</a:t>
            </a:r>
            <a:endParaRPr lang="en-US"/>
          </a:p>
          <a:p>
            <a:endParaRPr lang="en-US"/>
          </a:p>
          <a:p>
            <a:r>
              <a:rPr lang="en-US"/>
              <a:t>We basically have a coordinator service responsible for managing the transaction and ensuring that all participants agree to commit the transaction or abort it. </a:t>
            </a:r>
            <a:endParaRPr lang="en-US">
              <a:ea typeface="Calibri"/>
              <a:cs typeface="Calibri"/>
            </a:endParaRPr>
          </a:p>
          <a:p>
            <a:endParaRPr lang="en-US">
              <a:ea typeface="Calibri"/>
              <a:cs typeface="Calibri"/>
            </a:endParaRPr>
          </a:p>
          <a:p>
            <a:r>
              <a:rPr lang="en-US">
                <a:ea typeface="Calibri"/>
                <a:cs typeface="Calibri"/>
              </a:rPr>
              <a:t>If anything bad happens and a participant fails for any reason, the Coordinator will trigger the execution of a "</a:t>
            </a:r>
            <a:r>
              <a:rPr lang="en-US" b="1">
                <a:ea typeface="Calibri"/>
                <a:cs typeface="Calibri"/>
              </a:rPr>
              <a:t>compensating transaction</a:t>
            </a:r>
            <a:r>
              <a:rPr lang="en-US">
                <a:ea typeface="Calibri"/>
                <a:cs typeface="Calibri"/>
              </a:rPr>
              <a:t>" to undo all the previous changes. We'll talk more about this edge case in few slides.</a:t>
            </a:r>
            <a:endParaRPr lang="en-US"/>
          </a:p>
          <a:p>
            <a:endParaRPr lang="en-US">
              <a:ea typeface="Calibri"/>
              <a:cs typeface="Calibri"/>
            </a:endParaRPr>
          </a:p>
          <a:p>
            <a:r>
              <a:rPr lang="en-US">
                <a:ea typeface="Calibri"/>
                <a:cs typeface="Calibri"/>
              </a:rPr>
              <a:t>There are plenty of commercial and open source libraries available, also in the .NET world, like </a:t>
            </a:r>
            <a:r>
              <a:rPr lang="en-US" err="1">
                <a:ea typeface="Calibri"/>
                <a:cs typeface="Calibri"/>
              </a:rPr>
              <a:t>NServiceBus</a:t>
            </a:r>
            <a:r>
              <a:rPr lang="en-US">
                <a:ea typeface="Calibri"/>
                <a:cs typeface="Calibri"/>
              </a:rPr>
              <a:t>, </a:t>
            </a:r>
            <a:r>
              <a:rPr lang="en-US" err="1">
                <a:ea typeface="Calibri"/>
                <a:cs typeface="Calibri"/>
              </a:rPr>
              <a:t>MassTransit</a:t>
            </a:r>
            <a:r>
              <a:rPr lang="en-US">
                <a:ea typeface="Calibri"/>
                <a:cs typeface="Calibri"/>
              </a:rPr>
              <a:t> and Rebus. </a:t>
            </a:r>
          </a:p>
          <a:p>
            <a:r>
              <a:rPr lang="en-US">
                <a:ea typeface="Calibri"/>
                <a:cs typeface="Calibri"/>
              </a:rPr>
              <a:t>Just FYI, some time ago I started a library of my own, called </a:t>
            </a:r>
            <a:r>
              <a:rPr lang="en-US" err="1">
                <a:ea typeface="Calibri"/>
                <a:cs typeface="Calibri"/>
              </a:rPr>
              <a:t>OpenSleigh</a:t>
            </a:r>
            <a:r>
              <a:rPr lang="en-US">
                <a:ea typeface="Calibri"/>
                <a:cs typeface="Calibri"/>
              </a:rPr>
              <a:t> that helps .NET developers writing Sagas. It's freely available on GitHub, contributions are welcome!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12</a:t>
            </a:fld>
            <a:endParaRPr lang="en-US"/>
          </a:p>
        </p:txBody>
      </p:sp>
    </p:spTree>
    <p:extLst>
      <p:ext uri="{BB962C8B-B14F-4D97-AF65-F5344CB8AC3E}">
        <p14:creationId xmlns:p14="http://schemas.microsoft.com/office/powerpoint/2010/main" val="308147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as you might have got from all of these slides, is that Distributed Transactions across microservices require a lot of calls, interop and messages. And these things can be extremely challenging when it comes to ensure data consistency.</a:t>
            </a:r>
          </a:p>
          <a:p>
            <a:endParaRPr lang="en-US">
              <a:ea typeface="Calibri"/>
              <a:cs typeface="Calibri"/>
            </a:endParaRPr>
          </a:p>
          <a:p>
            <a:r>
              <a:rPr lang="en-US">
                <a:ea typeface="Calibri"/>
                <a:cs typeface="Calibri"/>
              </a:rPr>
              <a:t>For example, it's very</a:t>
            </a:r>
            <a:r>
              <a:rPr lang="en-US" b="1">
                <a:ea typeface="Calibri"/>
                <a:cs typeface="Calibri"/>
              </a:rPr>
              <a:t> important to avoid publishing the same message </a:t>
            </a:r>
            <a:r>
              <a:rPr lang="en-US">
                <a:ea typeface="Calibri"/>
                <a:cs typeface="Calibri"/>
              </a:rPr>
              <a:t>multiple times, to avoid processing it multiple times.</a:t>
            </a:r>
          </a:p>
          <a:p>
            <a:endParaRPr lang="en-US"/>
          </a:p>
          <a:p>
            <a:r>
              <a:rPr lang="en-US"/>
              <a:t>Just to give you an idea, suppose </a:t>
            </a:r>
            <a:r>
              <a:rPr lang="en-US" b="1"/>
              <a:t>you’re adding a payment system</a:t>
            </a:r>
            <a:r>
              <a:rPr lang="en-US"/>
              <a:t> to your e-commerce. Perhaps you’re using an event-driven architecture and this Payment service is reacting to a </a:t>
            </a:r>
            <a:r>
              <a:rPr lang="en-US" i="1"/>
              <a:t>OrderPlaced </a:t>
            </a:r>
            <a:r>
              <a:rPr lang="en-US"/>
              <a:t>event. What would happen if the event is published twice?</a:t>
            </a:r>
          </a:p>
          <a:p>
            <a:endParaRPr lang="en-US">
              <a:cs typeface="+mn-lt"/>
            </a:endParaRPr>
          </a:p>
          <a:p>
            <a:r>
              <a:rPr lang="en-US"/>
              <a:t>To avoid potentially catastrophic issues, it’s important to design your architecture in a way that </a:t>
            </a:r>
            <a:r>
              <a:rPr lang="en-US" b="1"/>
              <a:t>ensures that each event is processed at least once </a:t>
            </a:r>
            <a:r>
              <a:rPr lang="en-US"/>
              <a:t>and possibly no more than that. This can be done by using techniques such as </a:t>
            </a:r>
            <a:r>
              <a:rPr lang="en-US" b="1"/>
              <a:t>idempotency and the outbox pattern.</a:t>
            </a:r>
            <a:endParaRPr lang="en-US" b="1">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13</a:t>
            </a:fld>
            <a:endParaRPr lang="en-US"/>
          </a:p>
        </p:txBody>
      </p:sp>
    </p:spTree>
    <p:extLst>
      <p:ext uri="{BB962C8B-B14F-4D97-AF65-F5344CB8AC3E}">
        <p14:creationId xmlns:p14="http://schemas.microsoft.com/office/powerpoint/2010/main" val="57110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Idempotency means that the same operation can be performed multiple times without changing the result.</a:t>
            </a:r>
          </a:p>
          <a:p>
            <a:endParaRPr lang="en-US"/>
          </a:p>
          <a:p>
            <a:r>
              <a:rPr lang="en-US"/>
              <a:t>In a distributed application, this can be useful when dealing with messages that we know already may be delivered multiple times. </a:t>
            </a:r>
          </a:p>
          <a:p>
            <a:r>
              <a:rPr lang="en-US"/>
              <a:t>Networks are unreliable, it’s a fact. So for example, if a message is published but the service that receives it is unable to process it for some reason (e.g. because it is down or experiencing high load), the message broker may retry delivering the message to the service.</a:t>
            </a:r>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14</a:t>
            </a:fld>
            <a:endParaRPr lang="en-US"/>
          </a:p>
        </p:txBody>
      </p:sp>
    </p:spTree>
    <p:extLst>
      <p:ext uri="{BB962C8B-B14F-4D97-AF65-F5344CB8AC3E}">
        <p14:creationId xmlns:p14="http://schemas.microsoft.com/office/powerpoint/2010/main" val="32884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a </a:t>
            </a:r>
            <a:r>
              <a:rPr lang="en-US" b="1"/>
              <a:t>customer placing an order on a website</a:t>
            </a:r>
            <a:r>
              <a:rPr lang="en-US"/>
              <a:t>, and the order is processed via a message that is sent to the Order Processing service. If the service is able to process the order, it will update the database to reflect the new order and send a confirmation message to the customer.</a:t>
            </a:r>
          </a:p>
        </p:txBody>
      </p:sp>
      <p:sp>
        <p:nvSpPr>
          <p:cNvPr id="4" name="Slide Number Placeholder 3"/>
          <p:cNvSpPr>
            <a:spLocks noGrp="1"/>
          </p:cNvSpPr>
          <p:nvPr>
            <p:ph type="sldNum" sz="quarter" idx="5"/>
          </p:nvPr>
        </p:nvSpPr>
        <p:spPr/>
        <p:txBody>
          <a:bodyPr/>
          <a:lstStyle/>
          <a:p>
            <a:fld id="{5A454723-1C9A-46F9-8CC8-3E7EA7A9237E}" type="slidenum">
              <a:rPr lang="en-US"/>
              <a:t>15</a:t>
            </a:fld>
            <a:endParaRPr lang="en-US"/>
          </a:p>
        </p:txBody>
      </p:sp>
    </p:spTree>
    <p:extLst>
      <p:ext uri="{BB962C8B-B14F-4D97-AF65-F5344CB8AC3E}">
        <p14:creationId xmlns:p14="http://schemas.microsoft.com/office/powerpoint/2010/main" val="35495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see what happens </a:t>
            </a:r>
            <a:r>
              <a:rPr lang="en-US" b="1">
                <a:cs typeface="Calibri"/>
              </a:rPr>
              <a:t>when things go south</a:t>
            </a:r>
            <a:r>
              <a:rPr lang="en-US">
                <a:cs typeface="Calibri"/>
              </a:rPr>
              <a:t>. Imagine that the DB for our Order service goes down for some reason for some time.</a:t>
            </a:r>
            <a:r>
              <a:rPr lang="en-US"/>
              <a:t> </a:t>
            </a:r>
          </a:p>
          <a:p>
            <a:r>
              <a:rPr lang="en-US"/>
              <a:t>The Frontend may retry placing the order multiple times. When the Order service recovers, it might decide to process the same order multiple times, and at that point bad things will happen.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A454723-1C9A-46F9-8CC8-3E7EA7A9237E}" type="slidenum">
              <a:rPr lang="en-US"/>
              <a:t>16</a:t>
            </a:fld>
            <a:endParaRPr lang="en-US"/>
          </a:p>
        </p:txBody>
      </p:sp>
    </p:spTree>
    <p:extLst>
      <p:ext uri="{BB962C8B-B14F-4D97-AF65-F5344CB8AC3E}">
        <p14:creationId xmlns:p14="http://schemas.microsoft.com/office/powerpoint/2010/main" val="694288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One way to implement idempotency in a distributed application is through the use of </a:t>
            </a:r>
            <a:r>
              <a:rPr lang="en-US" b="1"/>
              <a:t>unique request IDs for each operation</a:t>
            </a:r>
            <a:r>
              <a:rPr lang="en-US"/>
              <a:t>. The request ID can be included in the request header or in the request payload, and it is used to identify each operation. When the server receives a request with a specific request ID, it checks if it has processed a request with the same ID before. </a:t>
            </a:r>
          </a:p>
          <a:p>
            <a:r>
              <a:rPr lang="en-US">
                <a:cs typeface="Calibri" panose="020F0502020204030204"/>
              </a:rPr>
              <a:t>If it hasn't, the request is processed, </a:t>
            </a:r>
            <a:r>
              <a:rPr lang="en-US" b="1">
                <a:cs typeface="Calibri" panose="020F0502020204030204"/>
              </a:rPr>
              <a:t>the result is cached</a:t>
            </a:r>
            <a:r>
              <a:rPr lang="en-US">
                <a:cs typeface="Calibri" panose="020F0502020204030204"/>
              </a:rPr>
              <a:t> and returned to the caller.</a:t>
            </a:r>
          </a:p>
          <a:p>
            <a:endParaRPr lang="en-US">
              <a:cs typeface="Calibri" panose="020F0502020204030204"/>
            </a:endParaRPr>
          </a:p>
          <a:p>
            <a:r>
              <a:rPr lang="en-US" b="1">
                <a:cs typeface="Calibri" panose="020F0502020204030204"/>
              </a:rPr>
              <a:t>Any subsequent request with the same id will be served the cached response.</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17</a:t>
            </a:fld>
            <a:endParaRPr lang="en-US"/>
          </a:p>
        </p:txBody>
      </p:sp>
    </p:spTree>
    <p:extLst>
      <p:ext uri="{BB962C8B-B14F-4D97-AF65-F5344CB8AC3E}">
        <p14:creationId xmlns:p14="http://schemas.microsoft.com/office/powerpoint/2010/main" val="2210337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Now, Idempotency doesn't come for free.</a:t>
            </a:r>
            <a:endParaRPr lang="en-US"/>
          </a:p>
          <a:p>
            <a:endParaRPr lang="en-US"/>
          </a:p>
          <a:p>
            <a:r>
              <a:rPr lang="en-US"/>
              <a:t>For example, one of the cons of implementing idempotency is the </a:t>
            </a:r>
            <a:r>
              <a:rPr lang="en-US" b="1"/>
              <a:t>increased complexity of the system</a:t>
            </a:r>
            <a:r>
              <a:rPr lang="en-US"/>
              <a:t>. The application needs to</a:t>
            </a:r>
            <a:r>
              <a:rPr lang="en-US" b="1"/>
              <a:t> keep track of request IDs </a:t>
            </a:r>
            <a:r>
              <a:rPr lang="en-US"/>
              <a:t>or version numbers, and it must </a:t>
            </a:r>
            <a:r>
              <a:rPr lang="en-US" b="1"/>
              <a:t>check for duplicates</a:t>
            </a:r>
            <a:r>
              <a:rPr lang="en-US"/>
              <a:t> before processing each request. This adds additional logic to the application, which can be difficult to test and debug.</a:t>
            </a:r>
            <a:endParaRPr lang="en-US">
              <a:cs typeface="Calibri"/>
            </a:endParaRPr>
          </a:p>
          <a:p>
            <a:endParaRPr lang="en-US">
              <a:cs typeface="+mn-lt"/>
            </a:endParaRPr>
          </a:p>
          <a:p>
            <a:r>
              <a:rPr lang="en-US"/>
              <a:t>Another con of idempotency is the </a:t>
            </a:r>
            <a:r>
              <a:rPr lang="en-US" b="1"/>
              <a:t>potential performance overhead.</a:t>
            </a:r>
            <a:r>
              <a:rPr lang="en-US"/>
              <a:t> The application must perform additional checks and state management for each request, which can impact the overall performance of the system. This is especially problematic in systems that operate at high scale, where a large number of requests can result in significant overhead.</a:t>
            </a:r>
            <a:endParaRPr lang="en-US">
              <a:cs typeface="Calibri"/>
            </a:endParaRPr>
          </a:p>
          <a:p>
            <a:endParaRPr lang="en-US">
              <a:cs typeface="+mn-lt"/>
            </a:endParaRPr>
          </a:p>
          <a:p>
            <a:r>
              <a:rPr lang="en-US"/>
              <a:t>In addition, the implementation of idempotency can also result in </a:t>
            </a:r>
            <a:r>
              <a:rPr lang="en-US" b="1"/>
              <a:t>increased storage requirements</a:t>
            </a:r>
            <a:r>
              <a:rPr lang="en-US"/>
              <a:t>, as the application must store request IDs and version numbers for each entity. This can be a challenge, especially in systems that handle a large number of entities.</a:t>
            </a:r>
            <a:br>
              <a:rPr lang="en-US">
                <a:cs typeface="+mn-lt"/>
              </a:rPr>
            </a:br>
            <a:endParaRPr lang="en-US"/>
          </a:p>
          <a:p>
            <a:br>
              <a:rPr lang="en-US"/>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18</a:t>
            </a:fld>
            <a:endParaRPr lang="en-US"/>
          </a:p>
        </p:txBody>
      </p:sp>
    </p:spTree>
    <p:extLst>
      <p:ext uri="{BB962C8B-B14F-4D97-AF65-F5344CB8AC3E}">
        <p14:creationId xmlns:p14="http://schemas.microsoft.com/office/powerpoint/2010/main" val="31645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as we saw, Idempotency helps us ensure that we don’t process the same message multiple times. But </a:t>
            </a:r>
            <a:r>
              <a:rPr lang="en-US" b="1"/>
              <a:t>how do we ensure the message is correctly sent in the first place</a:t>
            </a:r>
            <a:r>
              <a:rPr lang="en-US"/>
              <a:t>? </a:t>
            </a:r>
          </a:p>
          <a:p>
            <a:endParaRPr lang="en-US"/>
          </a:p>
          <a:p>
            <a:r>
              <a:rPr lang="en-US"/>
              <a:t>We can use the Outbox Pattern. It provides a mechanism for ensuring that messages are sent a consistent and reliable manner, even in the presence of </a:t>
            </a:r>
            <a:r>
              <a:rPr lang="en-US" i="1"/>
              <a:t>some sorts </a:t>
            </a:r>
            <a:r>
              <a:rPr lang="en-US" i="0"/>
              <a:t>of failures</a:t>
            </a:r>
            <a:r>
              <a:rPr lang="en-US"/>
              <a:t>.</a:t>
            </a:r>
          </a:p>
          <a:p>
            <a:endParaRPr lang="en-US">
              <a:cs typeface="+mn-lt"/>
            </a:endParaRPr>
          </a:p>
          <a:p>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19</a:t>
            </a:fld>
            <a:endParaRPr lang="en-US"/>
          </a:p>
        </p:txBody>
      </p:sp>
    </p:spTree>
    <p:extLst>
      <p:ext uri="{BB962C8B-B14F-4D97-AF65-F5344CB8AC3E}">
        <p14:creationId xmlns:p14="http://schemas.microsoft.com/office/powerpoint/2010/main" val="2011228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Usually, when we execute an operation on a microservice, we also persist the modification in its database. These changes can subsequently result in messages being sent to a message broker and later on delivered to interested parties. But </a:t>
            </a:r>
            <a:r>
              <a:rPr lang="en-US" b="1"/>
              <a:t>what happens if the state change fails</a:t>
            </a:r>
            <a:r>
              <a:rPr lang="en-US"/>
              <a:t>? Do we send the messages anyways? And </a:t>
            </a:r>
            <a:r>
              <a:rPr lang="en-US" b="1"/>
              <a:t>what happens</a:t>
            </a:r>
            <a:r>
              <a:rPr lang="en-US"/>
              <a:t> instead if the initial operation succeeded, but</a:t>
            </a:r>
            <a:r>
              <a:rPr lang="en-US" b="1"/>
              <a:t> the messages are not being sent</a:t>
            </a:r>
            <a:r>
              <a:rPr lang="en-US"/>
              <a:t>, perhaps due to a network failure?</a:t>
            </a:r>
            <a:br>
              <a:rPr lang="en-US">
                <a:cs typeface="+mn-lt"/>
              </a:rPr>
            </a:b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20</a:t>
            </a:fld>
            <a:endParaRPr lang="en-US"/>
          </a:p>
        </p:txBody>
      </p:sp>
    </p:spTree>
    <p:extLst>
      <p:ext uri="{BB962C8B-B14F-4D97-AF65-F5344CB8AC3E}">
        <p14:creationId xmlns:p14="http://schemas.microsoft.com/office/powerpoint/2010/main" val="303821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of you might have seen this picture already. Otherwise, as you might have guessed, these are graphs of microservice from Amazon and Netflix. </a:t>
            </a:r>
            <a:endParaRPr lang="en-US"/>
          </a:p>
          <a:p>
            <a:endParaRPr lang="en-US">
              <a:cs typeface="Calibri" panose="020F0502020204030204"/>
            </a:endParaRPr>
          </a:p>
          <a:p>
            <a:r>
              <a:rPr lang="en-US">
                <a:cs typeface="Calibri" panose="020F0502020204030204"/>
              </a:rPr>
              <a:t>Imagine having to deal with distributed transactions in a situation like this.</a:t>
            </a:r>
            <a:r>
              <a:rPr lang="en-US"/>
              <a:t> In microservices architectures, handling transactions becomes more complex.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Let's not forget though, that by definition, each microservice has</a:t>
            </a:r>
            <a:r>
              <a:rPr lang="en-US" b="1">
                <a:cs typeface="Calibri" panose="020F0502020204030204"/>
              </a:rPr>
              <a:t> its own database </a:t>
            </a:r>
            <a:r>
              <a:rPr lang="en-US">
                <a:cs typeface="Calibri" panose="020F0502020204030204"/>
              </a:rPr>
              <a:t>(probably, some might not even have it). This means that we can't have "local" transactions spanning multiple DBs, with </a:t>
            </a:r>
            <a:r>
              <a:rPr lang="en-US" b="1">
                <a:cs typeface="Calibri" panose="020F0502020204030204"/>
              </a:rPr>
              <a:t>potentially even different technologies.</a:t>
            </a:r>
          </a:p>
          <a:p>
            <a:endParaRPr lang="en-US"/>
          </a:p>
          <a:p>
            <a:r>
              <a:rPr lang="en-US"/>
              <a:t>This is due to the fact that transactions now span </a:t>
            </a:r>
            <a:r>
              <a:rPr lang="en-US" b="1"/>
              <a:t>multiple microservices and multiple databases.</a:t>
            </a:r>
            <a:r>
              <a:rPr lang="en-US"/>
              <a:t> Our goal, in this case is a</a:t>
            </a:r>
            <a:r>
              <a:rPr lang="en-US" b="1"/>
              <a:t> "all or nothing". </a:t>
            </a:r>
            <a:r>
              <a:rPr lang="en-US"/>
              <a:t>We need to ensure that all involved systems are either all updated or none are updated in the event of a failure. </a:t>
            </a:r>
          </a:p>
          <a:p>
            <a:endParaRPr lang="en-US"/>
          </a:p>
          <a:p>
            <a:r>
              <a:rPr lang="en-US"/>
              <a:t>Basically, that the data remains in a consistent state, even if one of the systems fails during the transaction.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A454723-1C9A-46F9-8CC8-3E7EA7A9237E}" type="slidenum">
              <a:t>3</a:t>
            </a:fld>
            <a:endParaRPr lang="en-US"/>
          </a:p>
        </p:txBody>
      </p:sp>
    </p:spTree>
    <p:extLst>
      <p:ext uri="{BB962C8B-B14F-4D97-AF65-F5344CB8AC3E}">
        <p14:creationId xmlns:p14="http://schemas.microsoft.com/office/powerpoint/2010/main" val="65518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Outbox pattern solves this problem by storing the outgoing messages in a local DB table, leveraging the same transaction used to update the microservice’s state. </a:t>
            </a:r>
          </a:p>
          <a:p>
            <a:r>
              <a:rPr lang="en-US"/>
              <a:t>This table basically acts like a message queue. </a:t>
            </a:r>
          </a:p>
          <a:p>
            <a:endParaRPr lang="en-US"/>
          </a:p>
          <a:p>
            <a:r>
              <a:rPr lang="en-US"/>
              <a:t>Later on, a </a:t>
            </a:r>
            <a:r>
              <a:rPr lang="en-US" b="1"/>
              <a:t>background process</a:t>
            </a:r>
            <a:r>
              <a:rPr lang="en-US"/>
              <a:t> goes over the messages table and publishes them to our communication broker.</a:t>
            </a:r>
            <a:endParaRPr lang="en-US">
              <a:cs typeface="Calibri"/>
            </a:endParaRPr>
          </a:p>
          <a:p>
            <a:endParaRPr lang="en-US"/>
          </a:p>
          <a:p>
            <a:r>
              <a:rPr lang="en-US"/>
              <a:t>This “Delivery Agent” </a:t>
            </a:r>
            <a:r>
              <a:rPr lang="en-US" b="1"/>
              <a:t>decouples the sending of messages from the processing of transactions</a:t>
            </a:r>
            <a:r>
              <a:rPr lang="en-US"/>
              <a:t>, and by doing so, it provides a</a:t>
            </a:r>
            <a:r>
              <a:rPr lang="en-US" b="1"/>
              <a:t> reliable delivery mechanism</a:t>
            </a:r>
            <a:r>
              <a:rPr lang="en-US"/>
              <a:t>, retrying the delivery of messages in the event of failures.</a:t>
            </a:r>
            <a:endParaRPr lang="en-US">
              <a:cs typeface="Calibri"/>
            </a:endParaRPr>
          </a:p>
          <a:p>
            <a:br>
              <a:rPr lang="en-US"/>
            </a:br>
            <a:r>
              <a:rPr lang="en-US"/>
              <a:t>We cannot however guarantee that the messages are being </a:t>
            </a:r>
            <a:r>
              <a:rPr lang="en-US" b="1"/>
              <a:t>processed</a:t>
            </a:r>
            <a:r>
              <a:rPr lang="en-US" b="0"/>
              <a:t> by the receivers.</a:t>
            </a: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21</a:t>
            </a:fld>
            <a:endParaRPr lang="en-US"/>
          </a:p>
        </p:txBody>
      </p:sp>
    </p:spTree>
    <p:extLst>
      <p:ext uri="{BB962C8B-B14F-4D97-AF65-F5344CB8AC3E}">
        <p14:creationId xmlns:p14="http://schemas.microsoft.com/office/powerpoint/2010/main" val="1500646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Things can and will go wrong. I heard an interesting quote once, from a Netflix engineer: “</a:t>
            </a:r>
            <a:r>
              <a:rPr lang="en-US" b="1"/>
              <a:t>instances are like cattle, not pet: you don’t get to name them</a:t>
            </a:r>
            <a:r>
              <a:rPr lang="en-US"/>
              <a:t>”</a:t>
            </a:r>
            <a:endParaRPr lang="en-US">
              <a:cs typeface="Calibri"/>
            </a:endParaRPr>
          </a:p>
          <a:p>
            <a:endParaRPr lang="en-US"/>
          </a:p>
          <a:p>
            <a:r>
              <a:rPr lang="en-US"/>
              <a:t>This just to say that service instances (let them be on premise or on the cloud) will die. And this is just one of the things that can happen. Maybe they’re all alive, but the network between them is broken (see Partition tolerance…)</a:t>
            </a:r>
            <a:br>
              <a:rPr lang="en-US">
                <a:cs typeface="+mn-lt"/>
              </a:rPr>
            </a:br>
            <a:br>
              <a:rPr lang="en-US">
                <a:cs typeface="+mn-lt"/>
              </a:rPr>
            </a:br>
            <a:br>
              <a:rPr lang="en-US">
                <a:cs typeface="+mn-lt"/>
              </a:rPr>
            </a:br>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22</a:t>
            </a:fld>
            <a:endParaRPr lang="en-US"/>
          </a:p>
        </p:txBody>
      </p:sp>
    </p:spTree>
    <p:extLst>
      <p:ext uri="{BB962C8B-B14F-4D97-AF65-F5344CB8AC3E}">
        <p14:creationId xmlns:p14="http://schemas.microsoft.com/office/powerpoint/2010/main" val="157498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 very basic example.</a:t>
            </a:r>
            <a:br>
              <a:rPr lang="en-US">
                <a:cs typeface="+mn-lt"/>
              </a:rPr>
            </a:br>
            <a:endParaRPr lang="en-US"/>
          </a:p>
          <a:p>
            <a:r>
              <a:rPr lang="en-US"/>
              <a:t>Let’s say you made a</a:t>
            </a:r>
            <a:r>
              <a:rPr lang="en-US" b="1"/>
              <a:t> purchase on an e-commerce</a:t>
            </a:r>
            <a:r>
              <a:rPr lang="en-US"/>
              <a:t> website and the payment was successfully processed. However, something goes wrong with any of the subsequent steps (inventory checking, billing, logistics, shipping, just to name a few). What do we do now? </a:t>
            </a:r>
            <a:r>
              <a:rPr lang="en-US" b="1"/>
              <a:t>Do we send flowers instead?</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23</a:t>
            </a:fld>
            <a:endParaRPr lang="en-US"/>
          </a:p>
        </p:txBody>
      </p:sp>
    </p:spTree>
    <p:extLst>
      <p:ext uri="{BB962C8B-B14F-4D97-AF65-F5344CB8AC3E}">
        <p14:creationId xmlns:p14="http://schemas.microsoft.com/office/powerpoint/2010/main" val="105578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case, the e-commerce website would run a </a:t>
            </a:r>
            <a:r>
              <a:rPr lang="en-US" b="1"/>
              <a:t>Compensating Transaction</a:t>
            </a:r>
            <a:r>
              <a:rPr lang="en-US"/>
              <a:t> to reverse the effects of the original transaction, ensure that the overall system remains in a consistent state and refund your money. </a:t>
            </a:r>
          </a:p>
          <a:p>
            <a:endParaRPr lang="en-US"/>
          </a:p>
          <a:p>
            <a:r>
              <a:rPr lang="en-US" b="1"/>
              <a:t>The core idea is that the system should keep track of the steps performed</a:t>
            </a:r>
            <a:r>
              <a:rPr lang="en-US"/>
              <a:t> so far so that in case an error occurs, we can backtrack our way and rollback the changes made.</a:t>
            </a:r>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24</a:t>
            </a:fld>
            <a:endParaRPr lang="en-US"/>
          </a:p>
        </p:txBody>
      </p:sp>
    </p:spTree>
    <p:extLst>
      <p:ext uri="{BB962C8B-B14F-4D97-AF65-F5344CB8AC3E}">
        <p14:creationId xmlns:p14="http://schemas.microsoft.com/office/powerpoint/2010/main" val="3854816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in mind though that </a:t>
            </a:r>
            <a:r>
              <a:rPr lang="en-US" b="1"/>
              <a:t>some of the steps might have been performed in parallel</a:t>
            </a:r>
            <a:r>
              <a:rPr lang="en-US"/>
              <a:t>. Therefore it’s not always possible to compensate the full workflow in the exact reverse order as it was initially processed.</a:t>
            </a:r>
            <a:endParaRPr lang="en-US">
              <a:cs typeface="Calibri"/>
            </a:endParaRPr>
          </a:p>
          <a:p>
            <a:endParaRPr lang="en-US"/>
          </a:p>
          <a:p>
            <a:r>
              <a:rPr lang="en-US"/>
              <a:t>Another important concept to understand in relation to compensating transactions is </a:t>
            </a:r>
            <a:r>
              <a:rPr lang="en-US" b="1"/>
              <a:t>Idempotency</a:t>
            </a:r>
            <a:r>
              <a:rPr lang="en-US"/>
              <a:t>. They are strictly related: our systems have to be able to recover, and if necessary, repeat it from scratch. This basically means that the same </a:t>
            </a:r>
            <a:r>
              <a:rPr lang="en-US" b="1"/>
              <a:t>compensating transaction has to be structured in a way that it can be run multiple times without changing the final result.</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25</a:t>
            </a:fld>
            <a:endParaRPr lang="en-US"/>
          </a:p>
        </p:txBody>
      </p:sp>
    </p:spTree>
    <p:extLst>
      <p:ext uri="{BB962C8B-B14F-4D97-AF65-F5344CB8AC3E}">
        <p14:creationId xmlns:p14="http://schemas.microsoft.com/office/powerpoint/2010/main" val="4226971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crucial to note that compensating transactions are not always as straightforward as in the previous example</a:t>
            </a:r>
            <a:endParaRPr lang="en-US">
              <a:cs typeface="Calibri"/>
            </a:endParaRPr>
          </a:p>
          <a:p>
            <a:endParaRPr lang="en-US"/>
          </a:p>
          <a:p>
            <a:r>
              <a:rPr lang="en-US" b="1"/>
              <a:t>The steps</a:t>
            </a:r>
            <a:r>
              <a:rPr lang="en-US"/>
              <a:t> involved in running a compensation </a:t>
            </a:r>
            <a:r>
              <a:rPr lang="en-US" b="1"/>
              <a:t>can vary</a:t>
            </a:r>
            <a:r>
              <a:rPr lang="en-US"/>
              <a:t> </a:t>
            </a:r>
            <a:r>
              <a:rPr lang="en-US" b="1"/>
              <a:t>depending on the business domain</a:t>
            </a:r>
            <a:r>
              <a:rPr lang="en-US"/>
              <a:t> and the specific circumstances of the transaction.</a:t>
            </a:r>
            <a:br>
              <a:rPr lang="en-US">
                <a:cs typeface="+mn-lt"/>
              </a:rPr>
            </a:br>
            <a:endParaRPr lang="en-US"/>
          </a:p>
          <a:p>
            <a:r>
              <a:rPr lang="en-US"/>
              <a:t>Going back to the previous e-commerce example, let’s say that the products you’ve bought are not available anymore after the purchase due to an inventory mismatch. At this point, the system might decide to not refund the money but instead propose you some alternative products or a gift card or a discount on your next purchase.</a:t>
            </a:r>
            <a:br>
              <a:rPr lang="en-US">
                <a:cs typeface="+mn-lt"/>
              </a:rPr>
            </a:b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26</a:t>
            </a:fld>
            <a:endParaRPr lang="en-US"/>
          </a:p>
        </p:txBody>
      </p:sp>
    </p:spTree>
    <p:extLst>
      <p:ext uri="{BB962C8B-B14F-4D97-AF65-F5344CB8AC3E}">
        <p14:creationId xmlns:p14="http://schemas.microsoft.com/office/powerpoint/2010/main" val="282377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very classical text-book example is the travel booking system. You want to book a flight/hotel combination for your next holiday trip. You manage to book (and pay) the flight, but something goes wrong with the hotel reservation. Should the system cancel your flight as well? Or wouldn’t it be better to just give you an alternative list of hotels instead?</a:t>
            </a:r>
            <a:br>
              <a:rPr lang="en-US">
                <a:cs typeface="+mn-lt"/>
              </a:rPr>
            </a:br>
            <a:endParaRPr lang="en-US"/>
          </a:p>
          <a:p>
            <a:r>
              <a:rPr lang="en-US"/>
              <a:t>This is why it’s important to have a deep understanding of the business domain and of each underlying operation when working with compensating transactions. In other words,</a:t>
            </a:r>
            <a:r>
              <a:rPr lang="en-US" b="1"/>
              <a:t> there is no one-size-fits-all</a:t>
            </a:r>
            <a:r>
              <a:rPr lang="en-US"/>
              <a:t> approach to implementing compensation logic.</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27</a:t>
            </a:fld>
            <a:endParaRPr lang="en-US"/>
          </a:p>
        </p:txBody>
      </p:sp>
    </p:spTree>
    <p:extLst>
      <p:ext uri="{BB962C8B-B14F-4D97-AF65-F5344CB8AC3E}">
        <p14:creationId xmlns:p14="http://schemas.microsoft.com/office/powerpoint/2010/main" val="236280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a system for booking and managing flight tickets. We have a bunch of microservices here: a flight search service, a booking service, and a payment service.</a:t>
            </a:r>
            <a:br>
              <a:rPr lang="en-US">
                <a:cs typeface="+mn-lt"/>
              </a:rPr>
            </a:br>
            <a:endParaRPr lang="en-US"/>
          </a:p>
          <a:p>
            <a:r>
              <a:rPr lang="en-US"/>
              <a:t>When a customer wants to book a flight, this is roughly what happens:</a:t>
            </a:r>
          </a:p>
          <a:p>
            <a:pPr marL="285750" indent="-285750">
              <a:buFont typeface="Arial,Sans-Serif"/>
              <a:buChar char="•"/>
            </a:pPr>
            <a:r>
              <a:rPr lang="en-US"/>
              <a:t>The flight search service searches for available flights and returns the flight options to the customer.</a:t>
            </a:r>
          </a:p>
          <a:p>
            <a:pPr marL="285750" indent="-285750">
              <a:buFont typeface="Arial,Sans-Serif"/>
              <a:buChar char="•"/>
            </a:pPr>
            <a:r>
              <a:rPr lang="en-US"/>
              <a:t>The booking service creates a booking record in the database and reserves a seat on the chosen flight.</a:t>
            </a:r>
          </a:p>
          <a:p>
            <a:pPr marL="285750" indent="-285750">
              <a:buFont typeface="Arial,Sans-Serif"/>
              <a:buChar char="•"/>
            </a:pPr>
            <a:r>
              <a:rPr lang="en-US"/>
              <a:t>The payment service processes the payment and updates the payment status to "success".</a:t>
            </a:r>
          </a:p>
          <a:p>
            <a:endParaRPr lang="en-US"/>
          </a:p>
          <a:p>
            <a:r>
              <a:rPr lang="en-US"/>
              <a:t>In this scenario, it is important to ensure that the booking and payment updates are atomic, meaning that either both updates occur or neither occurs. This ensures that the customer is either charged and has a confirmed booking, or neither occurs. </a:t>
            </a:r>
          </a:p>
          <a:p>
            <a:endParaRPr lang="en-US"/>
          </a:p>
          <a:p>
            <a:r>
              <a:rPr lang="en-US"/>
              <a:t>Let me reiterate on this. We need to ensure:</a:t>
            </a:r>
          </a:p>
          <a:p>
            <a:pPr marL="171450" indent="-171450">
              <a:buFont typeface="Calibri,Sans-Serif"/>
              <a:buChar char="-"/>
            </a:pPr>
            <a:r>
              <a:rPr lang="en-US" b="1"/>
              <a:t>consistency of the data across all involved microservices </a:t>
            </a:r>
            <a:endParaRPr lang="en-US"/>
          </a:p>
          <a:p>
            <a:pPr marL="171450" indent="-171450">
              <a:buFont typeface="Calibri,Sans-Serif"/>
              <a:buChar char="-"/>
            </a:pPr>
            <a:r>
              <a:rPr lang="en-US" b="1"/>
              <a:t>prevents weird things from happening such as double bookings or lost payments.</a:t>
            </a:r>
            <a:endParaRPr lang="en-US"/>
          </a:p>
          <a:p>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5A454723-1C9A-46F9-8CC8-3E7EA7A9237E}" type="slidenum">
              <a:rPr lang="en-US"/>
              <a:t>4</a:t>
            </a:fld>
            <a:endParaRPr lang="en-US"/>
          </a:p>
        </p:txBody>
      </p:sp>
    </p:spTree>
    <p:extLst>
      <p:ext uri="{BB962C8B-B14F-4D97-AF65-F5344CB8AC3E}">
        <p14:creationId xmlns:p14="http://schemas.microsoft.com/office/powerpoint/2010/main" val="110415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take a quick step back into theory and talk about the CAP Theorem.</a:t>
            </a:r>
            <a:endParaRPr lang="en-US"/>
          </a:p>
          <a:p>
            <a:endParaRPr lang="en-US"/>
          </a:p>
          <a:p>
            <a:r>
              <a:rPr lang="en-US"/>
              <a:t>The CAP theorem states that it is impossible for a distributed system to simultaneously guarantee all three of the following: Consistency, Availability, and Partition tolerance.</a:t>
            </a:r>
            <a:endParaRPr lang="en-US">
              <a:cs typeface="Calibri"/>
            </a:endParaRPr>
          </a:p>
          <a:p>
            <a:endParaRPr lang="en-US">
              <a:cs typeface="Calibri"/>
            </a:endParaRPr>
          </a:p>
          <a:p>
            <a:pPr marL="285750" indent="-285750">
              <a:buFont typeface="Arial"/>
              <a:buChar char="•"/>
            </a:pPr>
            <a:r>
              <a:rPr lang="en-US"/>
              <a:t>Consistency means that all users see the same data at the same time, no matter which part of the system they access.</a:t>
            </a:r>
            <a:endParaRPr lang="en-US">
              <a:cs typeface="Calibri"/>
            </a:endParaRPr>
          </a:p>
          <a:p>
            <a:pPr marL="285750" indent="-285750">
              <a:buFont typeface="Arial"/>
              <a:buChar char="•"/>
            </a:pPr>
            <a:r>
              <a:rPr lang="en-US"/>
              <a:t>Availability means that the system is always accessible and responsive to user requests.</a:t>
            </a:r>
            <a:endParaRPr lang="en-US">
              <a:cs typeface="Calibri"/>
            </a:endParaRPr>
          </a:p>
          <a:p>
            <a:pPr marL="285750" indent="-285750">
              <a:buFont typeface="Arial"/>
              <a:buChar char="•"/>
            </a:pPr>
            <a:r>
              <a:rPr lang="en-US"/>
              <a:t>Partition tolerance means that the system can still function even if parts of it are not connected to each other.</a:t>
            </a:r>
            <a:endParaRPr lang="en-US">
              <a:cs typeface="Calibri"/>
            </a:endParaRPr>
          </a:p>
          <a:p>
            <a:br>
              <a:rPr lang="en-US">
                <a:cs typeface="+mn-lt"/>
              </a:rPr>
            </a:br>
            <a:br>
              <a:rPr lang="en-US">
                <a:cs typeface="+mn-lt"/>
              </a:rPr>
            </a:br>
            <a:endParaRPr lang="en-US"/>
          </a:p>
        </p:txBody>
      </p:sp>
      <p:sp>
        <p:nvSpPr>
          <p:cNvPr id="4" name="Slide Number Placeholder 3"/>
          <p:cNvSpPr>
            <a:spLocks noGrp="1"/>
          </p:cNvSpPr>
          <p:nvPr>
            <p:ph type="sldNum" sz="quarter" idx="5"/>
          </p:nvPr>
        </p:nvSpPr>
        <p:spPr/>
        <p:txBody>
          <a:bodyPr/>
          <a:lstStyle/>
          <a:p>
            <a:fld id="{5A454723-1C9A-46F9-8CC8-3E7EA7A9237E}" type="slidenum">
              <a:t>5</a:t>
            </a:fld>
            <a:endParaRPr lang="en-US"/>
          </a:p>
        </p:txBody>
      </p:sp>
    </p:spTree>
    <p:extLst>
      <p:ext uri="{BB962C8B-B14F-4D97-AF65-F5344CB8AC3E}">
        <p14:creationId xmlns:p14="http://schemas.microsoft.com/office/powerpoint/2010/main" val="333062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a:t>
            </a:r>
            <a:r>
              <a:rPr lang="en-US" b="1">
                <a:cs typeface="Calibri"/>
              </a:rPr>
              <a:t>typically</a:t>
            </a:r>
            <a:r>
              <a:rPr lang="en-US">
                <a:cs typeface="Calibri"/>
              </a:rPr>
              <a:t>, systems tend to prioritize </a:t>
            </a:r>
            <a:r>
              <a:rPr lang="en-US" b="1">
                <a:cs typeface="Calibri"/>
              </a:rPr>
              <a:t>Availability and Partition Tolerance over Consistency.</a:t>
            </a:r>
            <a:r>
              <a:rPr lang="en-US">
                <a:cs typeface="Calibri"/>
              </a:rPr>
              <a:t> This is mostly because microservices are supposed to be independent from each other, except in the case of complex write operations that span multiple services.</a:t>
            </a:r>
            <a:endParaRPr lang="en-US"/>
          </a:p>
          <a:p>
            <a:endParaRPr lang="en-US">
              <a:cs typeface="Calibri"/>
            </a:endParaRPr>
          </a:p>
          <a:p>
            <a:r>
              <a:rPr lang="en-US">
                <a:cs typeface="Calibri"/>
              </a:rPr>
              <a:t>So basically, with this configuration we</a:t>
            </a:r>
            <a:r>
              <a:rPr lang="en-US"/>
              <a:t> try to </a:t>
            </a:r>
            <a:r>
              <a:rPr lang="en-US" b="1"/>
              <a:t>ensure that individual services remain available and accessible to users</a:t>
            </a:r>
            <a:r>
              <a:rPr lang="en-US"/>
              <a:t>, even if some parts of the system are unavailable or partitioned. This allows for a more flexible and scalable architecture, as services can continue to operate and respond to user requests, even if some parts of the system are temporarily down.</a:t>
            </a:r>
            <a:endParaRPr lang="en-US">
              <a:cs typeface="Calibri"/>
            </a:endParaRPr>
          </a:p>
          <a:p>
            <a:endParaRPr lang="en-US">
              <a:cs typeface="+mn-lt"/>
            </a:endParaRPr>
          </a:p>
          <a:p>
            <a:r>
              <a:rPr lang="en-US"/>
              <a:t>However, this configuration may result in </a:t>
            </a:r>
            <a:r>
              <a:rPr lang="en-US" b="1"/>
              <a:t>eventual consistency</a:t>
            </a:r>
            <a:r>
              <a:rPr lang="en-US"/>
              <a:t>, meaning that updates made to one service may not be immediately visible to all other services. </a:t>
            </a:r>
            <a:br>
              <a:rPr lang="en-US">
                <a:cs typeface="+mn-lt"/>
              </a:rPr>
            </a:br>
            <a:endParaRPr lang="en-US"/>
          </a:p>
        </p:txBody>
      </p:sp>
      <p:sp>
        <p:nvSpPr>
          <p:cNvPr id="4" name="Slide Number Placeholder 3"/>
          <p:cNvSpPr>
            <a:spLocks noGrp="1"/>
          </p:cNvSpPr>
          <p:nvPr>
            <p:ph type="sldNum" sz="quarter" idx="5"/>
          </p:nvPr>
        </p:nvSpPr>
        <p:spPr/>
        <p:txBody>
          <a:bodyPr/>
          <a:lstStyle/>
          <a:p>
            <a:fld id="{5A454723-1C9A-46F9-8CC8-3E7EA7A9237E}" type="slidenum">
              <a:t>6</a:t>
            </a:fld>
            <a:endParaRPr lang="en-US"/>
          </a:p>
        </p:txBody>
      </p:sp>
    </p:spTree>
    <p:extLst>
      <p:ext uri="{BB962C8B-B14F-4D97-AF65-F5344CB8AC3E}">
        <p14:creationId xmlns:p14="http://schemas.microsoft.com/office/powerpoint/2010/main" val="232945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dealing </a:t>
            </a:r>
            <a:r>
              <a:rPr lang="en-US" b="1"/>
              <a:t>with distributed transactions instead</a:t>
            </a:r>
            <a:r>
              <a:rPr lang="en-US"/>
              <a:t>, it is often necessary to </a:t>
            </a:r>
            <a:r>
              <a:rPr lang="en-US" b="1"/>
              <a:t>prioritize Consistency </a:t>
            </a:r>
            <a:r>
              <a:rPr lang="en-US"/>
              <a:t>at the cost of either availability or partition tolerance. </a:t>
            </a:r>
          </a:p>
          <a:p>
            <a:endParaRPr lang="en-US"/>
          </a:p>
          <a:p>
            <a:r>
              <a:rPr lang="en-US"/>
              <a:t>This is because distributed transactions require </a:t>
            </a:r>
            <a:r>
              <a:rPr lang="en-US" b="1"/>
              <a:t>all involved services to reach a consensus </a:t>
            </a:r>
            <a:r>
              <a:rPr lang="en-US"/>
              <a:t>on the final state of the data, and any </a:t>
            </a:r>
            <a:r>
              <a:rPr lang="en-US" b="1"/>
              <a:t>updates to the data must be visible to all services </a:t>
            </a:r>
            <a:r>
              <a:rPr lang="en-US"/>
              <a:t>in a consistent manner.</a:t>
            </a:r>
            <a:br>
              <a:rPr lang="en-US">
                <a:cs typeface="+mn-lt"/>
              </a:rPr>
            </a:br>
            <a:endParaRPr lang="en-US"/>
          </a:p>
          <a:p>
            <a:r>
              <a:rPr lang="en-US"/>
              <a:t>In any case</a:t>
            </a:r>
            <a:r>
              <a:rPr lang="en-US" b="1"/>
              <a:t> the appropriate configuration</a:t>
            </a:r>
            <a:r>
              <a:rPr lang="en-US"/>
              <a:t> of the CAP theorem will </a:t>
            </a:r>
            <a:r>
              <a:rPr lang="en-US" b="1"/>
              <a:t>depend on the specific requirements and constraints of the microservice architecture</a:t>
            </a:r>
            <a:r>
              <a:rPr lang="en-US"/>
              <a:t>, </a:t>
            </a:r>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t>7</a:t>
            </a:fld>
            <a:endParaRPr lang="en-US"/>
          </a:p>
        </p:txBody>
      </p:sp>
    </p:spTree>
    <p:extLst>
      <p:ext uri="{BB962C8B-B14F-4D97-AF65-F5344CB8AC3E}">
        <p14:creationId xmlns:p14="http://schemas.microsoft.com/office/powerpoint/2010/main" val="282853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A454723-1C9A-46F9-8CC8-3E7EA7A9237E}" type="slidenum">
              <a:rPr lang="en-CA" smtClean="0"/>
              <a:t>8</a:t>
            </a:fld>
            <a:endParaRPr lang="en-CA"/>
          </a:p>
        </p:txBody>
      </p:sp>
    </p:spTree>
    <p:extLst>
      <p:ext uri="{BB962C8B-B14F-4D97-AF65-F5344CB8AC3E}">
        <p14:creationId xmlns:p14="http://schemas.microsoft.com/office/powerpoint/2010/main" val="342977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Choreography is a pattern in which microservices </a:t>
            </a:r>
            <a:r>
              <a:rPr lang="en-US" b="1"/>
              <a:t>communicate </a:t>
            </a:r>
            <a:r>
              <a:rPr lang="en-US"/>
              <a:t>with</a:t>
            </a:r>
            <a:r>
              <a:rPr lang="en-US" b="1"/>
              <a:t> each other directly</a:t>
            </a:r>
            <a:r>
              <a:rPr lang="en-US"/>
              <a:t>, without the need for a centralized coordinator. </a:t>
            </a:r>
          </a:p>
          <a:p>
            <a:endParaRPr lang="en-US"/>
          </a:p>
          <a:p>
            <a:r>
              <a:rPr lang="en-US"/>
              <a:t>Basically each microservice is responsible for coordinating its own transactions and ensuring consistency. Each service will communicate with others through messages, either on a message broker or via HTTP. </a:t>
            </a:r>
            <a:endParaRPr lang="en-US">
              <a:ea typeface="Calibri"/>
              <a:cs typeface="Calibri"/>
            </a:endParaRPr>
          </a:p>
          <a:p>
            <a:r>
              <a:rPr lang="en-US">
                <a:ea typeface="Calibri"/>
                <a:cs typeface="Calibri"/>
              </a:rPr>
              <a:t>Of course the communication model changes between the two approaches, with the first being more "fire and forget" and the second "request/response" instead.</a:t>
            </a:r>
          </a:p>
          <a:p>
            <a:endParaRPr lang="en-US"/>
          </a:p>
          <a:p>
            <a:r>
              <a:rPr lang="en-US"/>
              <a:t>Choreography has the</a:t>
            </a:r>
            <a:r>
              <a:rPr lang="en-US" b="1"/>
              <a:t> advantage of being fast and scalable</a:t>
            </a:r>
            <a:r>
              <a:rPr lang="en-US"/>
              <a:t>, but it can also lead to </a:t>
            </a:r>
            <a:r>
              <a:rPr lang="en-US" b="1"/>
              <a:t>increased complexity</a:t>
            </a:r>
            <a:r>
              <a:rPr lang="en-US"/>
              <a:t> and a </a:t>
            </a:r>
            <a:r>
              <a:rPr lang="en-US" b="1"/>
              <a:t>lack of consistency</a:t>
            </a:r>
            <a:r>
              <a:rPr lang="en-US"/>
              <a:t> guarantees.</a:t>
            </a:r>
            <a:endParaRPr lang="en-US">
              <a:ea typeface="Calibri" panose="020F0502020204030204"/>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9</a:t>
            </a:fld>
            <a:endParaRPr lang="en-US"/>
          </a:p>
        </p:txBody>
      </p:sp>
    </p:spTree>
    <p:extLst>
      <p:ext uri="{BB962C8B-B14F-4D97-AF65-F5344CB8AC3E}">
        <p14:creationId xmlns:p14="http://schemas.microsoft.com/office/powerpoint/2010/main" val="3353076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Orchestration is basically the opposite of Choreography, because here we have a centralized coordinator.</a:t>
            </a:r>
          </a:p>
          <a:p>
            <a:endParaRPr lang="en-US"/>
          </a:p>
          <a:p>
            <a:r>
              <a:rPr lang="en-US"/>
              <a:t>This central piece manages the execution of transactions across multiple microservices by orchestrating all the steps necessary.</a:t>
            </a:r>
          </a:p>
          <a:p>
            <a:endParaRPr lang="en-US">
              <a:ea typeface="Calibri"/>
              <a:cs typeface="Calibri"/>
            </a:endParaRPr>
          </a:p>
          <a:p>
            <a:r>
              <a:rPr lang="en-US"/>
              <a:t>Orchestration has the advantage of providing </a:t>
            </a:r>
            <a:r>
              <a:rPr lang="en-US" b="1"/>
              <a:t>strong consistency guarantees</a:t>
            </a:r>
            <a:r>
              <a:rPr lang="en-US"/>
              <a:t>, but it can also be </a:t>
            </a:r>
            <a:r>
              <a:rPr lang="en-US" b="1"/>
              <a:t>slow</a:t>
            </a:r>
            <a:r>
              <a:rPr lang="en-US"/>
              <a:t> and prone to </a:t>
            </a:r>
            <a:r>
              <a:rPr lang="en-US" b="1"/>
              <a:t>deadlocks</a:t>
            </a:r>
            <a:r>
              <a:rPr lang="en-US"/>
              <a:t>.</a:t>
            </a:r>
            <a:endParaRPr lang="en-US">
              <a:ea typeface="Calibri"/>
              <a:cs typeface="Calibri"/>
            </a:endParaRPr>
          </a:p>
          <a:p>
            <a:br>
              <a:rPr lang="en-US"/>
            </a:br>
            <a:endParaRPr lang="en-US"/>
          </a:p>
        </p:txBody>
      </p:sp>
      <p:sp>
        <p:nvSpPr>
          <p:cNvPr id="4" name="Slide Number Placeholder 3"/>
          <p:cNvSpPr>
            <a:spLocks noGrp="1"/>
          </p:cNvSpPr>
          <p:nvPr>
            <p:ph type="sldNum" sz="quarter" idx="5"/>
          </p:nvPr>
        </p:nvSpPr>
        <p:spPr/>
        <p:txBody>
          <a:bodyPr/>
          <a:lstStyle/>
          <a:p>
            <a:fld id="{5A454723-1C9A-46F9-8CC8-3E7EA7A9237E}" type="slidenum">
              <a:rPr lang="en-US"/>
              <a:t>10</a:t>
            </a:fld>
            <a:endParaRPr lang="en-US"/>
          </a:p>
        </p:txBody>
      </p:sp>
    </p:spTree>
    <p:extLst>
      <p:ext uri="{BB962C8B-B14F-4D97-AF65-F5344CB8AC3E}">
        <p14:creationId xmlns:p14="http://schemas.microsoft.com/office/powerpoint/2010/main" val="128678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31764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591064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8701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622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55166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7298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600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72228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4917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30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2/21/2023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1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2/21/2023</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16936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B5C83AC-F19D-4D84-8440-BD533CA2F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24200" y="852786"/>
            <a:ext cx="7581900" cy="1950644"/>
          </a:xfrm>
        </p:spPr>
        <p:txBody>
          <a:bodyPr>
            <a:normAutofit/>
          </a:bodyPr>
          <a:lstStyle/>
          <a:p>
            <a:pPr algn="r"/>
            <a:r>
              <a:rPr lang="en-US"/>
              <a:t>Patterns for distributed transactions</a:t>
            </a:r>
          </a:p>
        </p:txBody>
      </p:sp>
      <p:sp>
        <p:nvSpPr>
          <p:cNvPr id="3" name="Subtitle 2"/>
          <p:cNvSpPr>
            <a:spLocks noGrp="1"/>
          </p:cNvSpPr>
          <p:nvPr>
            <p:ph type="subTitle" idx="1"/>
          </p:nvPr>
        </p:nvSpPr>
        <p:spPr>
          <a:xfrm>
            <a:off x="5285901" y="5062813"/>
            <a:ext cx="4705184" cy="900953"/>
          </a:xfrm>
        </p:spPr>
        <p:txBody>
          <a:bodyPr anchor="b">
            <a:normAutofit fontScale="62500" lnSpcReduction="20000"/>
          </a:bodyPr>
          <a:lstStyle/>
          <a:p>
            <a:pPr algn="r"/>
            <a:r>
              <a:rPr lang="en-US"/>
              <a:t>David Guida</a:t>
            </a:r>
          </a:p>
          <a:p>
            <a:pPr algn="r"/>
            <a:r>
              <a:rPr lang="en-US"/>
              <a:t>Senior Software Engineer @ Microsoft</a:t>
            </a:r>
          </a:p>
          <a:p>
            <a:pPr algn="r"/>
            <a:r>
              <a:rPr lang="en-US" u="sng"/>
              <a:t>www.davidguida.net</a:t>
            </a:r>
          </a:p>
        </p:txBody>
      </p:sp>
      <p:cxnSp>
        <p:nvCxnSpPr>
          <p:cNvPr id="14" name="Straight Connector 9">
            <a:extLst>
              <a:ext uri="{FF2B5EF4-FFF2-40B4-BE49-F238E27FC236}">
                <a16:creationId xmlns:a16="http://schemas.microsoft.com/office/drawing/2014/main" id="{00614092-0DF7-4242-9F4B-5E5175F96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7463" y="3000546"/>
            <a:ext cx="0" cy="2866854"/>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795F0FD0-1E90-CD2D-573F-80F4140EDAC2}"/>
              </a:ext>
            </a:extLst>
          </p:cNvPr>
          <p:cNvPicPr>
            <a:picLocks noGrp="1" noChangeAspect="1"/>
          </p:cNvPicPr>
          <p:nvPr>
            <p:ph idx="1"/>
          </p:nvPr>
        </p:nvPicPr>
        <p:blipFill rotWithShape="1">
          <a:blip r:embed="rId3"/>
          <a:srcRect t="8579" r="2" b="10197"/>
          <a:stretch/>
        </p:blipFill>
        <p:spPr>
          <a:xfrm>
            <a:off x="20" y="-1"/>
            <a:ext cx="12191979" cy="6858000"/>
          </a:xfrm>
          <a:prstGeom prst="rect">
            <a:avLst/>
          </a:prstGeom>
        </p:spPr>
      </p:pic>
      <p:sp>
        <p:nvSpPr>
          <p:cNvPr id="51" name="Rectangle 50">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452DD-FF3C-66FF-A402-F2F5874D156C}"/>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Orchestration</a:t>
            </a:r>
          </a:p>
        </p:txBody>
      </p:sp>
      <p:cxnSp>
        <p:nvCxnSpPr>
          <p:cNvPr id="53" name="Straight Connector 52">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184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452DD-FF3C-66FF-A402-F2F5874D156C}"/>
              </a:ext>
            </a:extLst>
          </p:cNvPr>
          <p:cNvSpPr>
            <a:spLocks noGrp="1"/>
          </p:cNvSpPr>
          <p:nvPr>
            <p:ph type="title"/>
          </p:nvPr>
        </p:nvSpPr>
        <p:spPr>
          <a:xfrm>
            <a:off x="889570" y="5209099"/>
            <a:ext cx="10388030" cy="981633"/>
          </a:xfrm>
        </p:spPr>
        <p:txBody>
          <a:bodyPr vert="horz" lIns="91440" tIns="45720" rIns="91440" bIns="45720" rtlCol="0" anchor="ctr">
            <a:normAutofit/>
          </a:bodyPr>
          <a:lstStyle/>
          <a:p>
            <a:r>
              <a:rPr lang="en-US" sz="4800">
                <a:ea typeface="+mj-lt"/>
                <a:cs typeface="+mj-lt"/>
              </a:rPr>
              <a:t>2-Phase Commit</a:t>
            </a:r>
          </a:p>
        </p:txBody>
      </p:sp>
      <p:cxnSp>
        <p:nvCxnSpPr>
          <p:cNvPr id="13" name="Straight Connector 12">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150063"/>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6" descr="Diagram, schematic&#10;&#10;Description automatically generated">
            <a:extLst>
              <a:ext uri="{FF2B5EF4-FFF2-40B4-BE49-F238E27FC236}">
                <a16:creationId xmlns:a16="http://schemas.microsoft.com/office/drawing/2014/main" id="{F23EF296-3CB2-F5BD-C40C-987C6EF4B378}"/>
              </a:ext>
            </a:extLst>
          </p:cNvPr>
          <p:cNvPicPr>
            <a:picLocks noGrp="1" noChangeAspect="1"/>
          </p:cNvPicPr>
          <p:nvPr>
            <p:ph idx="1"/>
          </p:nvPr>
        </p:nvPicPr>
        <p:blipFill>
          <a:blip r:embed="rId3"/>
          <a:stretch>
            <a:fillRect/>
          </a:stretch>
        </p:blipFill>
        <p:spPr>
          <a:xfrm>
            <a:off x="1318981" y="198337"/>
            <a:ext cx="9601452" cy="4859533"/>
          </a:xfrm>
        </p:spPr>
      </p:pic>
    </p:spTree>
    <p:extLst>
      <p:ext uri="{BB962C8B-B14F-4D97-AF65-F5344CB8AC3E}">
        <p14:creationId xmlns:p14="http://schemas.microsoft.com/office/powerpoint/2010/main" val="385243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person, posing&#10;&#10;Description automatically generated">
            <a:extLst>
              <a:ext uri="{FF2B5EF4-FFF2-40B4-BE49-F238E27FC236}">
                <a16:creationId xmlns:a16="http://schemas.microsoft.com/office/drawing/2014/main" id="{D60183E1-C075-52CF-3772-51CBB8D08A75}"/>
              </a:ext>
            </a:extLst>
          </p:cNvPr>
          <p:cNvPicPr>
            <a:picLocks noGrp="1" noChangeAspect="1"/>
          </p:cNvPicPr>
          <p:nvPr>
            <p:ph idx="1"/>
          </p:nvPr>
        </p:nvPicPr>
        <p:blipFill rotWithShape="1">
          <a:blip r:embed="rId3"/>
          <a:srcRect/>
          <a:stretch/>
        </p:blipFill>
        <p:spPr>
          <a:xfrm>
            <a:off x="20" y="-1"/>
            <a:ext cx="12191979" cy="6858000"/>
          </a:xfrm>
          <a:prstGeom prst="rect">
            <a:avLst/>
          </a:prstGeom>
        </p:spPr>
      </p:pic>
      <p:sp>
        <p:nvSpPr>
          <p:cNvPr id="44" name="Rectangle 4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452DD-FF3C-66FF-A402-F2F5874D156C}"/>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Sagas</a:t>
            </a:r>
          </a:p>
        </p:txBody>
      </p:sp>
      <p:cxnSp>
        <p:nvCxnSpPr>
          <p:cNvPr id="46" name="Straight Connector 4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79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video game&#10;&#10;Description automatically generated">
            <a:extLst>
              <a:ext uri="{FF2B5EF4-FFF2-40B4-BE49-F238E27FC236}">
                <a16:creationId xmlns:a16="http://schemas.microsoft.com/office/drawing/2014/main" id="{EA5403ED-2569-F0F7-7307-2B4767A67C3E}"/>
              </a:ext>
            </a:extLst>
          </p:cNvPr>
          <p:cNvPicPr>
            <a:picLocks noGrp="1" noChangeAspect="1"/>
          </p:cNvPicPr>
          <p:nvPr>
            <p:ph idx="1"/>
          </p:nvPr>
        </p:nvPicPr>
        <p:blipFill rotWithShape="1">
          <a:blip r:embed="rId3"/>
          <a:srcRect/>
          <a:stretch/>
        </p:blipFill>
        <p:spPr>
          <a:xfrm>
            <a:off x="20" y="-1"/>
            <a:ext cx="12191979" cy="6858000"/>
          </a:xfrm>
          <a:prstGeom prst="rect">
            <a:avLst/>
          </a:prstGeom>
        </p:spPr>
      </p:pic>
      <p:sp>
        <p:nvSpPr>
          <p:cNvPr id="55" name="Rectangle 54">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Challenges</a:t>
            </a:r>
          </a:p>
        </p:txBody>
      </p:sp>
      <p:cxnSp>
        <p:nvCxnSpPr>
          <p:cNvPr id="57" name="Straight Connector 5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58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6" name="Straight Connector 25">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7" name="Rectangle 27">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1E8D721-514F-59E9-4F67-C5BB9CDDC32A}"/>
              </a:ext>
            </a:extLst>
          </p:cNvPr>
          <p:cNvPicPr>
            <a:picLocks noGrp="1" noChangeAspect="1"/>
          </p:cNvPicPr>
          <p:nvPr>
            <p:ph idx="1"/>
          </p:nvPr>
        </p:nvPicPr>
        <p:blipFill rotWithShape="1">
          <a:blip r:embed="rId3"/>
          <a:srcRect l="8879" r="455" b="1"/>
          <a:stretch/>
        </p:blipFill>
        <p:spPr>
          <a:xfrm>
            <a:off x="20" y="1"/>
            <a:ext cx="12188932" cy="6857999"/>
          </a:xfrm>
          <a:prstGeom prst="rect">
            <a:avLst/>
          </a:prstGeom>
        </p:spPr>
      </p:pic>
      <p:sp>
        <p:nvSpPr>
          <p:cNvPr id="38" name="Rectangle 29">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chemeClr val="tx1"/>
                </a:solidFill>
              </a:rPr>
              <a:t>Idempotency</a:t>
            </a:r>
          </a:p>
        </p:txBody>
      </p:sp>
      <p:cxnSp>
        <p:nvCxnSpPr>
          <p:cNvPr id="39" name="Straight Connector 31">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16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47DA4-4991-D375-5501-05CD85C3418F}"/>
              </a:ext>
            </a:extLst>
          </p:cNvPr>
          <p:cNvSpPr>
            <a:spLocks noGrp="1"/>
          </p:cNvSpPr>
          <p:nvPr>
            <p:ph type="title"/>
          </p:nvPr>
        </p:nvSpPr>
        <p:spPr>
          <a:xfrm>
            <a:off x="829876" y="1506072"/>
            <a:ext cx="4979254" cy="3779457"/>
          </a:xfrm>
        </p:spPr>
        <p:txBody>
          <a:bodyPr vert="horz" lIns="91440" tIns="45720" rIns="91440" bIns="45720" rtlCol="0" anchor="b">
            <a:normAutofit/>
          </a:bodyPr>
          <a:lstStyle/>
          <a:p>
            <a:r>
              <a:rPr lang="en-US" sz="4800"/>
              <a:t>Happy </a:t>
            </a:r>
            <a:br>
              <a:rPr lang="en-US" sz="4800"/>
            </a:br>
            <a:r>
              <a:rPr lang="en-US" sz="4800"/>
              <a:t>path</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1" descr="Diagram&#10;&#10;Description automatically generated">
            <a:extLst>
              <a:ext uri="{FF2B5EF4-FFF2-40B4-BE49-F238E27FC236}">
                <a16:creationId xmlns:a16="http://schemas.microsoft.com/office/drawing/2014/main" id="{2156DA1E-6DF2-F618-E073-7BA334F288BE}"/>
              </a:ext>
            </a:extLst>
          </p:cNvPr>
          <p:cNvPicPr>
            <a:picLocks noGrp="1" noChangeAspect="1"/>
          </p:cNvPicPr>
          <p:nvPr>
            <p:ph idx="1"/>
          </p:nvPr>
        </p:nvPicPr>
        <p:blipFill>
          <a:blip r:embed="rId3"/>
          <a:stretch>
            <a:fillRect/>
          </a:stretch>
        </p:blipFill>
        <p:spPr>
          <a:xfrm>
            <a:off x="3222530" y="2234"/>
            <a:ext cx="8968054" cy="6857032"/>
          </a:xfrm>
        </p:spPr>
      </p:pic>
    </p:spTree>
    <p:extLst>
      <p:ext uri="{BB962C8B-B14F-4D97-AF65-F5344CB8AC3E}">
        <p14:creationId xmlns:p14="http://schemas.microsoft.com/office/powerpoint/2010/main" val="194007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47DA4-4991-D375-5501-05CD85C3418F}"/>
              </a:ext>
            </a:extLst>
          </p:cNvPr>
          <p:cNvSpPr>
            <a:spLocks noGrp="1"/>
          </p:cNvSpPr>
          <p:nvPr>
            <p:ph type="title"/>
          </p:nvPr>
        </p:nvSpPr>
        <p:spPr>
          <a:xfrm>
            <a:off x="829876" y="1506072"/>
            <a:ext cx="4979254" cy="3779457"/>
          </a:xfrm>
        </p:spPr>
        <p:txBody>
          <a:bodyPr vert="horz" lIns="91440" tIns="45720" rIns="91440" bIns="45720" rtlCol="0" anchor="b">
            <a:normAutofit/>
          </a:bodyPr>
          <a:lstStyle/>
          <a:p>
            <a:r>
              <a:rPr lang="en-US" sz="4800"/>
              <a:t>Unhappy </a:t>
            </a:r>
            <a:br>
              <a:rPr lang="en-US" sz="4800"/>
            </a:br>
            <a:r>
              <a:rPr lang="en-US" sz="4800"/>
              <a:t>path</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72EBEA3-9E3B-EF28-4A3F-C517C65346F6}"/>
              </a:ext>
            </a:extLst>
          </p:cNvPr>
          <p:cNvPicPr>
            <a:picLocks noChangeAspect="1"/>
          </p:cNvPicPr>
          <p:nvPr/>
        </p:nvPicPr>
        <p:blipFill>
          <a:blip r:embed="rId3"/>
          <a:stretch>
            <a:fillRect/>
          </a:stretch>
        </p:blipFill>
        <p:spPr>
          <a:xfrm>
            <a:off x="3454400" y="0"/>
            <a:ext cx="8738846" cy="6858000"/>
          </a:xfrm>
          <a:prstGeom prst="rect">
            <a:avLst/>
          </a:prstGeom>
        </p:spPr>
      </p:pic>
    </p:spTree>
    <p:extLst>
      <p:ext uri="{BB962C8B-B14F-4D97-AF65-F5344CB8AC3E}">
        <p14:creationId xmlns:p14="http://schemas.microsoft.com/office/powerpoint/2010/main" val="3774666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47DA4-4991-D375-5501-05CD85C3418F}"/>
              </a:ext>
            </a:extLst>
          </p:cNvPr>
          <p:cNvSpPr>
            <a:spLocks noGrp="1"/>
          </p:cNvSpPr>
          <p:nvPr>
            <p:ph type="title"/>
          </p:nvPr>
        </p:nvSpPr>
        <p:spPr>
          <a:xfrm>
            <a:off x="829876" y="1506072"/>
            <a:ext cx="4979254" cy="3779457"/>
          </a:xfrm>
        </p:spPr>
        <p:txBody>
          <a:bodyPr vert="horz" lIns="91440" tIns="45720" rIns="91440" bIns="45720" rtlCol="0" anchor="b">
            <a:normAutofit/>
          </a:bodyPr>
          <a:lstStyle/>
          <a:p>
            <a:r>
              <a:rPr lang="en-US" sz="4800"/>
              <a:t>Idempotency </a:t>
            </a:r>
            <a:br>
              <a:rPr lang="en-US" sz="4800"/>
            </a:br>
            <a:r>
              <a:rPr lang="en-US" sz="4800"/>
              <a:t>in action</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9">
            <a:extLst>
              <a:ext uri="{FF2B5EF4-FFF2-40B4-BE49-F238E27FC236}">
                <a16:creationId xmlns:a16="http://schemas.microsoft.com/office/drawing/2014/main" id="{630A5F68-36FE-7ECE-95E1-F4217F3963E2}"/>
              </a:ext>
            </a:extLst>
          </p:cNvPr>
          <p:cNvPicPr>
            <a:picLocks noGrp="1" noChangeAspect="1"/>
          </p:cNvPicPr>
          <p:nvPr>
            <p:ph idx="1"/>
          </p:nvPr>
        </p:nvPicPr>
        <p:blipFill>
          <a:blip r:embed="rId3"/>
          <a:stretch>
            <a:fillRect/>
          </a:stretch>
        </p:blipFill>
        <p:spPr>
          <a:xfrm>
            <a:off x="4472110" y="2234"/>
            <a:ext cx="7723387" cy="6856048"/>
          </a:xfrm>
        </p:spPr>
      </p:pic>
    </p:spTree>
    <p:extLst>
      <p:ext uri="{BB962C8B-B14F-4D97-AF65-F5344CB8AC3E}">
        <p14:creationId xmlns:p14="http://schemas.microsoft.com/office/powerpoint/2010/main" val="3961490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62" name="Rectangle 43">
            <a:extLst>
              <a:ext uri="{FF2B5EF4-FFF2-40B4-BE49-F238E27FC236}">
                <a16:creationId xmlns:a16="http://schemas.microsoft.com/office/drawing/2014/main" id="{E0BA761B-DE6B-4078-B4C9-0FFE37D2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49760" y="837032"/>
            <a:ext cx="10427840" cy="1086056"/>
          </a:xfrm>
        </p:spPr>
        <p:txBody>
          <a:bodyPr vert="horz" lIns="91440" tIns="45720" rIns="91440" bIns="45720" rtlCol="0">
            <a:normAutofit/>
          </a:bodyPr>
          <a:lstStyle/>
          <a:p>
            <a:r>
              <a:rPr lang="en-US">
                <a:ea typeface="+mj-lt"/>
                <a:cs typeface="+mj-lt"/>
              </a:rPr>
              <a:t>Considerations and drawbacks</a:t>
            </a:r>
          </a:p>
        </p:txBody>
      </p:sp>
      <p:cxnSp>
        <p:nvCxnSpPr>
          <p:cNvPr id="63" name="Straight Connector 45">
            <a:extLst>
              <a:ext uri="{FF2B5EF4-FFF2-40B4-BE49-F238E27FC236}">
                <a16:creationId xmlns:a16="http://schemas.microsoft.com/office/drawing/2014/main" id="{05C630D5-1ADF-4994-883A-6501F0DFC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500" y="2053613"/>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64" name="Content Placeholder 4">
            <a:extLst>
              <a:ext uri="{FF2B5EF4-FFF2-40B4-BE49-F238E27FC236}">
                <a16:creationId xmlns:a16="http://schemas.microsoft.com/office/drawing/2014/main" id="{D5537400-EC71-7153-69CE-637750273E5F}"/>
              </a:ext>
            </a:extLst>
          </p:cNvPr>
          <p:cNvGraphicFramePr>
            <a:graphicFrameLocks noGrp="1"/>
          </p:cNvGraphicFramePr>
          <p:nvPr>
            <p:ph idx="1"/>
          </p:nvPr>
        </p:nvGraphicFramePr>
        <p:xfrm>
          <a:off x="952500" y="2554420"/>
          <a:ext cx="10325100" cy="359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4553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29837A12-2D48-CA7F-4E7F-5DFE27E9E891}"/>
              </a:ext>
            </a:extLst>
          </p:cNvPr>
          <p:cNvPicPr>
            <a:picLocks noGrp="1" noChangeAspect="1"/>
          </p:cNvPicPr>
          <p:nvPr>
            <p:ph idx="1"/>
          </p:nvPr>
        </p:nvPicPr>
        <p:blipFill rotWithShape="1">
          <a:blip r:embed="rId3"/>
          <a:srcRect t="6166" r="1" b="8777"/>
          <a:stretch/>
        </p:blipFill>
        <p:spPr>
          <a:xfrm>
            <a:off x="20" y="-1"/>
            <a:ext cx="12191979" cy="6858000"/>
          </a:xfrm>
          <a:prstGeom prst="rect">
            <a:avLst/>
          </a:prstGeom>
        </p:spPr>
      </p:pic>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Outbox</a:t>
            </a: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3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0" name="Rectangle 10">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tone, building material, sculpture&#10;&#10;Description automatically generated">
            <a:extLst>
              <a:ext uri="{FF2B5EF4-FFF2-40B4-BE49-F238E27FC236}">
                <a16:creationId xmlns:a16="http://schemas.microsoft.com/office/drawing/2014/main" id="{9B0407B0-400B-60E0-B024-E6B2525ABCD8}"/>
              </a:ext>
            </a:extLst>
          </p:cNvPr>
          <p:cNvPicPr>
            <a:picLocks noGrp="1" noChangeAspect="1"/>
          </p:cNvPicPr>
          <p:nvPr>
            <p:ph idx="1"/>
          </p:nvPr>
        </p:nvPicPr>
        <p:blipFill rotWithShape="1">
          <a:blip r:embed="rId3"/>
          <a:srcRect b="10359"/>
          <a:stretch/>
        </p:blipFill>
        <p:spPr>
          <a:xfrm>
            <a:off x="20" y="1"/>
            <a:ext cx="12191979" cy="6858000"/>
          </a:xfrm>
          <a:prstGeom prst="rect">
            <a:avLst/>
          </a:prstGeom>
        </p:spPr>
      </p:pic>
      <p:sp>
        <p:nvSpPr>
          <p:cNvPr id="21" name="Rectangle 12">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76478C7E-91FD-E111-DAEE-6624410759E0}"/>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Transactions in history</a:t>
            </a:r>
          </a:p>
        </p:txBody>
      </p:sp>
      <p:cxnSp>
        <p:nvCxnSpPr>
          <p:cNvPr id="23" name="Straight Connector 14">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837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Outbox</a:t>
            </a: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9" descr="Timeline&#10;&#10;Description automatically generated">
            <a:extLst>
              <a:ext uri="{FF2B5EF4-FFF2-40B4-BE49-F238E27FC236}">
                <a16:creationId xmlns:a16="http://schemas.microsoft.com/office/drawing/2014/main" id="{41C0DEEA-F9A6-FA1C-C769-67C972BB502C}"/>
              </a:ext>
            </a:extLst>
          </p:cNvPr>
          <p:cNvPicPr>
            <a:picLocks noGrp="1" noChangeAspect="1"/>
          </p:cNvPicPr>
          <p:nvPr>
            <p:ph idx="1"/>
          </p:nvPr>
        </p:nvPicPr>
        <p:blipFill>
          <a:blip r:embed="rId3"/>
          <a:stretch>
            <a:fillRect/>
          </a:stretch>
        </p:blipFill>
        <p:spPr>
          <a:xfrm>
            <a:off x="956048" y="2310970"/>
            <a:ext cx="10321362" cy="3683401"/>
          </a:xfrm>
        </p:spPr>
      </p:pic>
    </p:spTree>
    <p:extLst>
      <p:ext uri="{BB962C8B-B14F-4D97-AF65-F5344CB8AC3E}">
        <p14:creationId xmlns:p14="http://schemas.microsoft.com/office/powerpoint/2010/main" val="190010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Outbox</a:t>
            </a: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5" descr="Diagram&#10;&#10;Description automatically generated">
            <a:extLst>
              <a:ext uri="{FF2B5EF4-FFF2-40B4-BE49-F238E27FC236}">
                <a16:creationId xmlns:a16="http://schemas.microsoft.com/office/drawing/2014/main" id="{02CB0FCB-ABF2-47EA-A72D-1F3BB77BBE41}"/>
              </a:ext>
            </a:extLst>
          </p:cNvPr>
          <p:cNvPicPr>
            <a:picLocks noGrp="1" noChangeAspect="1"/>
          </p:cNvPicPr>
          <p:nvPr>
            <p:ph idx="1"/>
          </p:nvPr>
        </p:nvPicPr>
        <p:blipFill>
          <a:blip r:embed="rId3"/>
          <a:stretch>
            <a:fillRect/>
          </a:stretch>
        </p:blipFill>
        <p:spPr>
          <a:xfrm>
            <a:off x="951587" y="1954446"/>
            <a:ext cx="10320638" cy="3933463"/>
          </a:xfrm>
        </p:spPr>
      </p:pic>
    </p:spTree>
    <p:extLst>
      <p:ext uri="{BB962C8B-B14F-4D97-AF65-F5344CB8AC3E}">
        <p14:creationId xmlns:p14="http://schemas.microsoft.com/office/powerpoint/2010/main" val="3141193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764593" y="895440"/>
            <a:ext cx="4569407" cy="1560083"/>
          </a:xfrm>
        </p:spPr>
        <p:txBody>
          <a:bodyPr vert="horz" lIns="91440" tIns="45720" rIns="91440" bIns="45720" rtlCol="0">
            <a:normAutofit/>
          </a:bodyPr>
          <a:lstStyle/>
          <a:p>
            <a:r>
              <a:rPr lang="en-US" sz="4100"/>
              <a:t>Bad things can happen at any time</a:t>
            </a:r>
          </a:p>
        </p:txBody>
      </p:sp>
      <p:cxnSp>
        <p:nvCxnSpPr>
          <p:cNvPr id="40" name="Straight Connector 3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6647184A-C5E5-0307-05A1-CCA7044C3C9D}"/>
              </a:ext>
            </a:extLst>
          </p:cNvPr>
          <p:cNvPicPr>
            <a:picLocks noChangeAspect="1"/>
          </p:cNvPicPr>
          <p:nvPr/>
        </p:nvPicPr>
        <p:blipFill rotWithShape="1">
          <a:blip r:embed="rId3"/>
          <a:srcRect l="4807" r="23770"/>
          <a:stretch/>
        </p:blipFill>
        <p:spPr>
          <a:xfrm>
            <a:off x="6096000" y="-16591"/>
            <a:ext cx="6107073" cy="6874591"/>
          </a:xfrm>
          <a:prstGeom prst="rect">
            <a:avLst/>
          </a:prstGeom>
        </p:spPr>
      </p:pic>
    </p:spTree>
    <p:extLst>
      <p:ext uri="{BB962C8B-B14F-4D97-AF65-F5344CB8AC3E}">
        <p14:creationId xmlns:p14="http://schemas.microsoft.com/office/powerpoint/2010/main" val="85840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58" name="Rectangle 54">
            <a:extLst>
              <a:ext uri="{FF2B5EF4-FFF2-40B4-BE49-F238E27FC236}">
                <a16:creationId xmlns:a16="http://schemas.microsoft.com/office/drawing/2014/main" id="{14E52492-8507-4736-A7FC-89D7D9E3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Diagram, timeline&#10;&#10;Description automatically generated">
            <a:extLst>
              <a:ext uri="{FF2B5EF4-FFF2-40B4-BE49-F238E27FC236}">
                <a16:creationId xmlns:a16="http://schemas.microsoft.com/office/drawing/2014/main" id="{579C0C91-AD62-C52B-021A-BC5EAF2BDB22}"/>
              </a:ext>
            </a:extLst>
          </p:cNvPr>
          <p:cNvPicPr>
            <a:picLocks noGrp="1" noChangeAspect="1"/>
          </p:cNvPicPr>
          <p:nvPr>
            <p:ph idx="1"/>
          </p:nvPr>
        </p:nvPicPr>
        <p:blipFill rotWithShape="1">
          <a:blip r:embed="rId3"/>
          <a:srcRect r="2113" b="2"/>
          <a:stretch/>
        </p:blipFill>
        <p:spPr>
          <a:xfrm>
            <a:off x="952500" y="876301"/>
            <a:ext cx="10325100" cy="5181600"/>
          </a:xfrm>
          <a:prstGeom prst="rect">
            <a:avLst/>
          </a:prstGeom>
        </p:spPr>
      </p:pic>
      <p:cxnSp>
        <p:nvCxnSpPr>
          <p:cNvPr id="57" name="Straight Connector 56">
            <a:extLst>
              <a:ext uri="{FF2B5EF4-FFF2-40B4-BE49-F238E27FC236}">
                <a16:creationId xmlns:a16="http://schemas.microsoft.com/office/drawing/2014/main" id="{8D88A691-2815-4048-AE82-561498B0FC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486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ea typeface="+mj-lt"/>
                <a:cs typeface="+mj-lt"/>
              </a:rPr>
              <a:t>Compensating Transactions</a:t>
            </a:r>
            <a:endParaRPr lang="en-US" sz="4800">
              <a:solidFill>
                <a:srgbClr val="000000"/>
              </a:solidFill>
              <a:ea typeface="+mj-lt"/>
              <a:cs typeface="+mj-lt"/>
            </a:endParaRP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2" descr="Diagram&#10;&#10;Description automatically generated">
            <a:extLst>
              <a:ext uri="{FF2B5EF4-FFF2-40B4-BE49-F238E27FC236}">
                <a16:creationId xmlns:a16="http://schemas.microsoft.com/office/drawing/2014/main" id="{7B15D3A2-40C5-21CD-A41A-2F4012F83636}"/>
              </a:ext>
            </a:extLst>
          </p:cNvPr>
          <p:cNvPicPr>
            <a:picLocks noGrp="1" noChangeAspect="1"/>
          </p:cNvPicPr>
          <p:nvPr>
            <p:ph idx="1"/>
          </p:nvPr>
        </p:nvPicPr>
        <p:blipFill>
          <a:blip r:embed="rId3"/>
          <a:stretch>
            <a:fillRect/>
          </a:stretch>
        </p:blipFill>
        <p:spPr>
          <a:xfrm>
            <a:off x="2134474" y="1898086"/>
            <a:ext cx="7961730" cy="4846111"/>
          </a:xfrm>
        </p:spPr>
      </p:pic>
    </p:spTree>
    <p:extLst>
      <p:ext uri="{BB962C8B-B14F-4D97-AF65-F5344CB8AC3E}">
        <p14:creationId xmlns:p14="http://schemas.microsoft.com/office/powerpoint/2010/main" val="176321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3" name="Rectangle 64">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5152238" y="895440"/>
            <a:ext cx="6125361" cy="1560083"/>
          </a:xfrm>
        </p:spPr>
        <p:txBody>
          <a:bodyPr vert="horz" lIns="91440" tIns="45720" rIns="91440" bIns="45720" rtlCol="0">
            <a:normAutofit/>
          </a:bodyPr>
          <a:lstStyle/>
          <a:p>
            <a:r>
              <a:rPr lang="en-US">
                <a:ea typeface="+mj-lt"/>
                <a:cs typeface="+mj-lt"/>
              </a:rPr>
              <a:t>Things to consider</a:t>
            </a:r>
          </a:p>
        </p:txBody>
      </p:sp>
      <p:pic>
        <p:nvPicPr>
          <p:cNvPr id="84" name="Picture 60" descr="Complex maths formulae on a blackboard">
            <a:extLst>
              <a:ext uri="{FF2B5EF4-FFF2-40B4-BE49-F238E27FC236}">
                <a16:creationId xmlns:a16="http://schemas.microsoft.com/office/drawing/2014/main" id="{711D2919-D7B4-978C-4AF3-0A9DAE7FC0C9}"/>
              </a:ext>
            </a:extLst>
          </p:cNvPr>
          <p:cNvPicPr>
            <a:picLocks noChangeAspect="1"/>
          </p:cNvPicPr>
          <p:nvPr/>
        </p:nvPicPr>
        <p:blipFill rotWithShape="1">
          <a:blip r:embed="rId3"/>
          <a:srcRect l="19418" r="31700" b="10"/>
          <a:stretch/>
        </p:blipFill>
        <p:spPr>
          <a:xfrm>
            <a:off x="1" y="-16591"/>
            <a:ext cx="4610100" cy="6874591"/>
          </a:xfrm>
          <a:prstGeom prst="rect">
            <a:avLst/>
          </a:prstGeom>
        </p:spPr>
      </p:pic>
      <p:cxnSp>
        <p:nvCxnSpPr>
          <p:cNvPr id="85" name="Straight Connector 66">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Content Placeholder 3">
            <a:extLst>
              <a:ext uri="{FF2B5EF4-FFF2-40B4-BE49-F238E27FC236}">
                <a16:creationId xmlns:a16="http://schemas.microsoft.com/office/drawing/2014/main" id="{CE8BFE76-F45F-5753-1FB1-2F673AE55942}"/>
              </a:ext>
            </a:extLst>
          </p:cNvPr>
          <p:cNvSpPr>
            <a:spLocks noGrp="1"/>
          </p:cNvSpPr>
          <p:nvPr>
            <p:ph idx="1"/>
          </p:nvPr>
        </p:nvSpPr>
        <p:spPr>
          <a:xfrm>
            <a:off x="5974717" y="2753546"/>
            <a:ext cx="5302882" cy="3494854"/>
          </a:xfrm>
        </p:spPr>
        <p:txBody>
          <a:bodyPr vert="horz" lIns="91440" tIns="45720" rIns="91440" bIns="45720" rtlCol="0" anchor="t">
            <a:normAutofit/>
          </a:bodyPr>
          <a:lstStyle/>
          <a:p>
            <a:r>
              <a:rPr lang="en-US"/>
              <a:t>Parallel calls</a:t>
            </a:r>
          </a:p>
          <a:p>
            <a:r>
              <a:rPr lang="en-US"/>
              <a:t>Idempotency</a:t>
            </a:r>
          </a:p>
        </p:txBody>
      </p:sp>
    </p:spTree>
    <p:extLst>
      <p:ext uri="{BB962C8B-B14F-4D97-AF65-F5344CB8AC3E}">
        <p14:creationId xmlns:p14="http://schemas.microsoft.com/office/powerpoint/2010/main" val="219242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ea typeface="+mj-lt"/>
                <a:cs typeface="+mj-lt"/>
              </a:rPr>
              <a:t>The Domain is important!</a:t>
            </a:r>
            <a:endParaRPr lang="en-US" sz="4800">
              <a:solidFill>
                <a:srgbClr val="000000"/>
              </a:solidFill>
              <a:ea typeface="+mj-lt"/>
              <a:cs typeface="+mj-lt"/>
            </a:endParaRP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7" descr="Diagram, timeline&#10;&#10;Description automatically generated">
            <a:extLst>
              <a:ext uri="{FF2B5EF4-FFF2-40B4-BE49-F238E27FC236}">
                <a16:creationId xmlns:a16="http://schemas.microsoft.com/office/drawing/2014/main" id="{D2FFC98A-FD46-79E4-E40C-F6B851923929}"/>
              </a:ext>
            </a:extLst>
          </p:cNvPr>
          <p:cNvPicPr>
            <a:picLocks noGrp="1" noChangeAspect="1"/>
          </p:cNvPicPr>
          <p:nvPr>
            <p:ph idx="1"/>
          </p:nvPr>
        </p:nvPicPr>
        <p:blipFill>
          <a:blip r:embed="rId3"/>
          <a:stretch>
            <a:fillRect/>
          </a:stretch>
        </p:blipFill>
        <p:spPr>
          <a:xfrm>
            <a:off x="1895631" y="1930791"/>
            <a:ext cx="8299223" cy="4788201"/>
          </a:xfrm>
        </p:spPr>
      </p:pic>
    </p:spTree>
    <p:extLst>
      <p:ext uri="{BB962C8B-B14F-4D97-AF65-F5344CB8AC3E}">
        <p14:creationId xmlns:p14="http://schemas.microsoft.com/office/powerpoint/2010/main" val="406359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BB022-1751-9DA0-D1B5-F6693BFBE42F}"/>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ea typeface="+mj-lt"/>
                <a:cs typeface="+mj-lt"/>
              </a:rPr>
              <a:t>The Domain is important!</a:t>
            </a:r>
            <a:endParaRPr lang="en-US" sz="4800">
              <a:solidFill>
                <a:srgbClr val="000000"/>
              </a:solidFill>
              <a:ea typeface="+mj-lt"/>
              <a:cs typeface="+mj-lt"/>
            </a:endParaRPr>
          </a:p>
        </p:txBody>
      </p:sp>
      <p:cxnSp>
        <p:nvCxnSpPr>
          <p:cNvPr id="50" name="Straight Connector 49">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6" descr="Timeline&#10;&#10;Description automatically generated">
            <a:extLst>
              <a:ext uri="{FF2B5EF4-FFF2-40B4-BE49-F238E27FC236}">
                <a16:creationId xmlns:a16="http://schemas.microsoft.com/office/drawing/2014/main" id="{3908924E-4932-3C62-D135-DFF7D33B83C9}"/>
              </a:ext>
            </a:extLst>
          </p:cNvPr>
          <p:cNvPicPr>
            <a:picLocks noGrp="1" noChangeAspect="1"/>
          </p:cNvPicPr>
          <p:nvPr>
            <p:ph idx="1"/>
          </p:nvPr>
        </p:nvPicPr>
        <p:blipFill>
          <a:blip r:embed="rId3"/>
          <a:stretch>
            <a:fillRect/>
          </a:stretch>
        </p:blipFill>
        <p:spPr>
          <a:xfrm>
            <a:off x="1027321" y="1929003"/>
            <a:ext cx="10191818" cy="4099942"/>
          </a:xfrm>
        </p:spPr>
      </p:pic>
    </p:spTree>
    <p:extLst>
      <p:ext uri="{BB962C8B-B14F-4D97-AF65-F5344CB8AC3E}">
        <p14:creationId xmlns:p14="http://schemas.microsoft.com/office/powerpoint/2010/main" val="574779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7785A-7F7A-5C02-D04E-9B2B6395F32E}"/>
              </a:ext>
            </a:extLst>
          </p:cNvPr>
          <p:cNvPicPr>
            <a:picLocks noGrp="1" noChangeAspect="1"/>
          </p:cNvPicPr>
          <p:nvPr/>
        </p:nvPicPr>
        <p:blipFill>
          <a:blip r:embed="rId2"/>
          <a:stretch>
            <a:fillRect/>
          </a:stretch>
        </p:blipFill>
        <p:spPr>
          <a:xfrm>
            <a:off x="118267" y="347749"/>
            <a:ext cx="11950586" cy="6159415"/>
          </a:xfrm>
          <a:prstGeom prst="rect">
            <a:avLst/>
          </a:prstGeom>
        </p:spPr>
      </p:pic>
    </p:spTree>
    <p:extLst>
      <p:ext uri="{BB962C8B-B14F-4D97-AF65-F5344CB8AC3E}">
        <p14:creationId xmlns:p14="http://schemas.microsoft.com/office/powerpoint/2010/main" val="240069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Diagram&#10;&#10;Description automatically generated">
            <a:extLst>
              <a:ext uri="{FF2B5EF4-FFF2-40B4-BE49-F238E27FC236}">
                <a16:creationId xmlns:a16="http://schemas.microsoft.com/office/drawing/2014/main" id="{A56CF253-6EDA-AE2A-BE5A-0E4291582809}"/>
              </a:ext>
            </a:extLst>
          </p:cNvPr>
          <p:cNvPicPr>
            <a:picLocks noGrp="1" noChangeAspect="1"/>
          </p:cNvPicPr>
          <p:nvPr>
            <p:ph idx="1"/>
          </p:nvPr>
        </p:nvPicPr>
        <p:blipFill rotWithShape="1">
          <a:blip r:embed="rId3"/>
          <a:srcRect l="885" r="6007" b="3"/>
          <a:stretch/>
        </p:blipFill>
        <p:spPr>
          <a:xfrm>
            <a:off x="20" y="-1"/>
            <a:ext cx="12191979" cy="6858000"/>
          </a:xfrm>
          <a:prstGeom prst="rect">
            <a:avLst/>
          </a:prstGeom>
        </p:spPr>
      </p:pic>
      <p:sp>
        <p:nvSpPr>
          <p:cNvPr id="41" name="Rectangle 40">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5BE8E2C-17AF-B5EE-D3A2-4C1E88BF228B}"/>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Transactions with Microservices</a:t>
            </a:r>
          </a:p>
        </p:txBody>
      </p:sp>
      <p:cxnSp>
        <p:nvCxnSpPr>
          <p:cNvPr id="43" name="Straight Connector 42">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8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E52492-8507-4736-A7FC-89D7D9E3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imeline&#10;&#10;Description automatically generated">
            <a:extLst>
              <a:ext uri="{FF2B5EF4-FFF2-40B4-BE49-F238E27FC236}">
                <a16:creationId xmlns:a16="http://schemas.microsoft.com/office/drawing/2014/main" id="{B666D3B1-2EA8-F6D2-0AF7-25E78D4CD92E}"/>
              </a:ext>
            </a:extLst>
          </p:cNvPr>
          <p:cNvPicPr>
            <a:picLocks noChangeAspect="1"/>
          </p:cNvPicPr>
          <p:nvPr/>
        </p:nvPicPr>
        <p:blipFill rotWithShape="1">
          <a:blip r:embed="rId3"/>
          <a:srcRect l="743" r="1" b="1"/>
          <a:stretch/>
        </p:blipFill>
        <p:spPr>
          <a:xfrm>
            <a:off x="617670" y="617670"/>
            <a:ext cx="10956660" cy="5602155"/>
          </a:xfrm>
          <a:prstGeom prst="rect">
            <a:avLst/>
          </a:prstGeom>
        </p:spPr>
      </p:pic>
    </p:spTree>
    <p:extLst>
      <p:ext uri="{BB962C8B-B14F-4D97-AF65-F5344CB8AC3E}">
        <p14:creationId xmlns:p14="http://schemas.microsoft.com/office/powerpoint/2010/main" val="31799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EC65E4C-AD7D-B748-4C47-87413421281C}"/>
              </a:ext>
            </a:extLst>
          </p:cNvPr>
          <p:cNvPicPr>
            <a:picLocks noGrp="1" noChangeAspect="1"/>
          </p:cNvPicPr>
          <p:nvPr>
            <p:ph idx="1"/>
          </p:nvPr>
        </p:nvPicPr>
        <p:blipFill rotWithShape="1">
          <a:blip r:embed="rId3"/>
          <a:srcRect r="-1" b="1562"/>
          <a:stretch/>
        </p:blipFill>
        <p:spPr>
          <a:xfrm>
            <a:off x="20" y="1"/>
            <a:ext cx="12191979" cy="6858000"/>
          </a:xfrm>
          <a:prstGeom prst="rect">
            <a:avLst/>
          </a:prstGeom>
        </p:spPr>
      </p:pic>
      <p:sp>
        <p:nvSpPr>
          <p:cNvPr id="13" name="Rectangle 12">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27318-3677-5F7D-0032-D4B1B7373AA9}"/>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The CAP Theorem</a:t>
            </a:r>
          </a:p>
        </p:txBody>
      </p:sp>
      <p:cxnSp>
        <p:nvCxnSpPr>
          <p:cNvPr id="15" name="Straight Connector 14">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1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0" name="Straight Connector 1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1" name="Rectangle 2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1">
            <a:extLst>
              <a:ext uri="{FF2B5EF4-FFF2-40B4-BE49-F238E27FC236}">
                <a16:creationId xmlns:a16="http://schemas.microsoft.com/office/drawing/2014/main" id="{905B8CB8-BDA7-ADE3-8287-84A9E789F30A}"/>
              </a:ext>
            </a:extLst>
          </p:cNvPr>
          <p:cNvPicPr>
            <a:picLocks noGrp="1" noChangeAspect="1"/>
          </p:cNvPicPr>
          <p:nvPr>
            <p:ph idx="1"/>
          </p:nvPr>
        </p:nvPicPr>
        <p:blipFill rotWithShape="1">
          <a:blip r:embed="rId3"/>
          <a:srcRect b="6250"/>
          <a:stretch/>
        </p:blipFill>
        <p:spPr>
          <a:xfrm>
            <a:off x="20" y="1"/>
            <a:ext cx="12191979" cy="6858000"/>
          </a:xfrm>
          <a:prstGeom prst="rect">
            <a:avLst/>
          </a:prstGeom>
        </p:spPr>
      </p:pic>
      <p:sp>
        <p:nvSpPr>
          <p:cNvPr id="32" name="Rectangle 2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27318-3677-5F7D-0032-D4B1B7373AA9}"/>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Which one should I pick?</a:t>
            </a:r>
          </a:p>
        </p:txBody>
      </p:sp>
      <p:cxnSp>
        <p:nvCxnSpPr>
          <p:cNvPr id="33" name="Straight Connector 2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9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CA62DD1B-CB95-ECD7-B4E7-50D484924DD0}"/>
              </a:ext>
            </a:extLst>
          </p:cNvPr>
          <p:cNvPicPr>
            <a:picLocks noGrp="1" noChangeAspect="1"/>
          </p:cNvPicPr>
          <p:nvPr>
            <p:ph idx="1"/>
          </p:nvPr>
        </p:nvPicPr>
        <p:blipFill rotWithShape="1">
          <a:blip r:embed="rId3"/>
          <a:srcRect r="1" b="1865"/>
          <a:stretch/>
        </p:blipFill>
        <p:spPr>
          <a:xfrm>
            <a:off x="20" y="-1"/>
            <a:ext cx="12191979" cy="6858000"/>
          </a:xfrm>
          <a:prstGeom prst="rect">
            <a:avLst/>
          </a:prstGeom>
        </p:spPr>
      </p:pic>
      <p:sp>
        <p:nvSpPr>
          <p:cNvPr id="53" name="Rectangle 52">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27318-3677-5F7D-0032-D4B1B7373AA9}"/>
              </a:ext>
            </a:extLst>
          </p:cNvPr>
          <p:cNvSpPr>
            <a:spLocks noGrp="1"/>
          </p:cNvSpPr>
          <p:nvPr>
            <p:ph type="title"/>
          </p:nvPr>
        </p:nvSpPr>
        <p:spPr>
          <a:xfrm>
            <a:off x="1493274" y="217393"/>
            <a:ext cx="6855490" cy="1192455"/>
          </a:xfrm>
        </p:spPr>
        <p:txBody>
          <a:bodyPr vert="horz" lIns="91440" tIns="45720" rIns="91440" bIns="45720" rtlCol="0" anchor="t">
            <a:normAutofit/>
          </a:bodyPr>
          <a:lstStyle/>
          <a:p>
            <a:r>
              <a:rPr lang="en-US">
                <a:solidFill>
                  <a:srgbClr val="FFFFFF"/>
                </a:solidFill>
              </a:rPr>
              <a:t>                         Consistency</a:t>
            </a:r>
          </a:p>
        </p:txBody>
      </p:sp>
      <p:sp>
        <p:nvSpPr>
          <p:cNvPr id="55" name="Rectangle 54">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19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9C035860-9B0A-CDE7-C1EC-B036E6FA246E}"/>
              </a:ext>
            </a:extLst>
          </p:cNvPr>
          <p:cNvSpPr>
            <a:spLocks noGrp="1"/>
          </p:cNvSpPr>
          <p:nvPr>
            <p:ph type="title"/>
          </p:nvPr>
        </p:nvSpPr>
        <p:spPr>
          <a:xfrm>
            <a:off x="952500" y="885039"/>
            <a:ext cx="5262778" cy="1570485"/>
          </a:xfrm>
        </p:spPr>
        <p:txBody>
          <a:bodyPr vert="horz" lIns="91440" tIns="45720" rIns="91440" bIns="45720" rtlCol="0" anchor="b">
            <a:normAutofit/>
          </a:bodyPr>
          <a:lstStyle/>
          <a:p>
            <a:r>
              <a:rPr lang="en-US"/>
              <a:t>They're around us.</a:t>
            </a:r>
          </a:p>
        </p:txBody>
      </p:sp>
      <p:sp>
        <p:nvSpPr>
          <p:cNvPr id="44" name="Content Placeholder 30">
            <a:extLst>
              <a:ext uri="{FF2B5EF4-FFF2-40B4-BE49-F238E27FC236}">
                <a16:creationId xmlns:a16="http://schemas.microsoft.com/office/drawing/2014/main" id="{013DEE21-9ACC-BECB-F6FA-3E131724B825}"/>
              </a:ext>
            </a:extLst>
          </p:cNvPr>
          <p:cNvSpPr>
            <a:spLocks noGrp="1"/>
          </p:cNvSpPr>
          <p:nvPr>
            <p:ph idx="1"/>
          </p:nvPr>
        </p:nvSpPr>
        <p:spPr>
          <a:xfrm>
            <a:off x="952500" y="2813959"/>
            <a:ext cx="5262778" cy="3159001"/>
          </a:xfrm>
        </p:spPr>
        <p:txBody>
          <a:bodyPr anchor="t">
            <a:normAutofit/>
          </a:bodyPr>
          <a:lstStyle/>
          <a:p>
            <a:pPr>
              <a:buFont typeface="Calibri" panose="020B0604020202020204" pitchFamily="34" charset="0"/>
              <a:buChar char="-"/>
            </a:pPr>
            <a:r>
              <a:rPr lang="en-US"/>
              <a:t>Choreography</a:t>
            </a:r>
          </a:p>
          <a:p>
            <a:pPr>
              <a:buFont typeface="Calibri" panose="020B0604020202020204" pitchFamily="34" charset="0"/>
              <a:buChar char="-"/>
            </a:pPr>
            <a:r>
              <a:rPr lang="en-US"/>
              <a:t>Orchestration</a:t>
            </a:r>
          </a:p>
          <a:p>
            <a:pPr>
              <a:buFont typeface="Calibri" panose="020B0604020202020204" pitchFamily="34" charset="0"/>
              <a:buChar char="-"/>
            </a:pPr>
            <a:r>
              <a:rPr lang="en-US"/>
              <a:t>2-Phase Commit</a:t>
            </a:r>
          </a:p>
          <a:p>
            <a:pPr>
              <a:buFont typeface="Calibri" panose="020B0604020202020204" pitchFamily="34" charset="0"/>
              <a:buChar char="-"/>
            </a:pPr>
            <a:r>
              <a:rPr lang="en-US"/>
              <a:t>Sagas</a:t>
            </a:r>
          </a:p>
        </p:txBody>
      </p:sp>
      <p:pic>
        <p:nvPicPr>
          <p:cNvPr id="4" name="Picture 4">
            <a:extLst>
              <a:ext uri="{FF2B5EF4-FFF2-40B4-BE49-F238E27FC236}">
                <a16:creationId xmlns:a16="http://schemas.microsoft.com/office/drawing/2014/main" id="{5AE684AA-F899-8934-63F6-40D1C874C307}"/>
              </a:ext>
            </a:extLst>
          </p:cNvPr>
          <p:cNvPicPr>
            <a:picLocks noChangeAspect="1"/>
          </p:cNvPicPr>
          <p:nvPr/>
        </p:nvPicPr>
        <p:blipFill rotWithShape="1">
          <a:blip r:embed="rId3"/>
          <a:srcRect l="13393" r="19983" b="3"/>
          <a:stretch/>
        </p:blipFill>
        <p:spPr>
          <a:xfrm>
            <a:off x="6887705" y="899626"/>
            <a:ext cx="4392385" cy="4944449"/>
          </a:xfrm>
          <a:prstGeom prst="rect">
            <a:avLst/>
          </a:prstGeom>
        </p:spPr>
      </p:pic>
      <p:cxnSp>
        <p:nvCxnSpPr>
          <p:cNvPr id="51" name="Straight Connector 5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4990" y="6283931"/>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20E46E45-1EEE-1AAF-FC55-9C1C11C7B272}"/>
              </a:ext>
            </a:extLst>
          </p:cNvPr>
          <p:cNvPicPr>
            <a:picLocks noGrp="1" noChangeAspect="1"/>
          </p:cNvPicPr>
          <p:nvPr>
            <p:ph idx="1"/>
          </p:nvPr>
        </p:nvPicPr>
        <p:blipFill rotWithShape="1">
          <a:blip r:embed="rId3"/>
          <a:srcRect t="71" r="-2" b="-2"/>
          <a:stretch/>
        </p:blipFill>
        <p:spPr>
          <a:xfrm>
            <a:off x="20" y="-1"/>
            <a:ext cx="12191979" cy="6858000"/>
          </a:xfrm>
          <a:prstGeom prst="rect">
            <a:avLst/>
          </a:prstGeom>
        </p:spPr>
      </p:pic>
      <p:sp>
        <p:nvSpPr>
          <p:cNvPr id="22" name="Rectangle 21">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452DD-FF3C-66FF-A402-F2F5874D156C}"/>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Choreography</a:t>
            </a:r>
            <a:endParaRPr lang="en-US"/>
          </a:p>
        </p:txBody>
      </p:sp>
      <p:cxnSp>
        <p:nvCxnSpPr>
          <p:cNvPr id="24" name="Straight Connector 2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535505"/>
      </p:ext>
    </p:extLst>
  </p:cSld>
  <p:clrMapOvr>
    <a:masterClrMapping/>
  </p:clrMapOvr>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26</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VaultVTI</vt:lpstr>
      <vt:lpstr>Patterns for distributed transactions</vt:lpstr>
      <vt:lpstr>Transactions in history</vt:lpstr>
      <vt:lpstr>Transactions with Microservices</vt:lpstr>
      <vt:lpstr>PowerPoint Presentation</vt:lpstr>
      <vt:lpstr>The CAP Theorem</vt:lpstr>
      <vt:lpstr>Which one should I pick?</vt:lpstr>
      <vt:lpstr>                         Consistency</vt:lpstr>
      <vt:lpstr>They're around us.</vt:lpstr>
      <vt:lpstr>Choreography</vt:lpstr>
      <vt:lpstr>Orchestration</vt:lpstr>
      <vt:lpstr>2-Phase Commit</vt:lpstr>
      <vt:lpstr>Sagas</vt:lpstr>
      <vt:lpstr>Challenges</vt:lpstr>
      <vt:lpstr>Idempotency</vt:lpstr>
      <vt:lpstr>Happy  path</vt:lpstr>
      <vt:lpstr>Unhappy  path</vt:lpstr>
      <vt:lpstr>Idempotency  in action</vt:lpstr>
      <vt:lpstr>Considerations and drawbacks</vt:lpstr>
      <vt:lpstr>Outbox</vt:lpstr>
      <vt:lpstr>Outbox</vt:lpstr>
      <vt:lpstr>Outbox</vt:lpstr>
      <vt:lpstr>Bad things can happen at any time</vt:lpstr>
      <vt:lpstr>PowerPoint Presentation</vt:lpstr>
      <vt:lpstr>Compensating Transactions</vt:lpstr>
      <vt:lpstr>Things to consider</vt:lpstr>
      <vt:lpstr>The Domain is important!</vt:lpstr>
      <vt:lpstr>The Domain is important!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2023-02-07T15:17:27Z</dcterms:created>
  <dcterms:modified xsi:type="dcterms:W3CDTF">2023-02-21T16:21:07Z</dcterms:modified>
</cp:coreProperties>
</file>